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5E"/>
    <a:srgbClr val="FE8D00"/>
    <a:srgbClr val="99FFA6"/>
    <a:srgbClr val="838BBB"/>
    <a:srgbClr val="1964EE"/>
    <a:srgbClr val="D3FFFD"/>
    <a:srgbClr val="A4F4FF"/>
    <a:srgbClr val="70F1B0"/>
    <a:srgbClr val="00FA00"/>
    <a:srgbClr val="E7296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75"/>
    <p:restoredTop sz="94649"/>
  </p:normalViewPr>
  <p:slideViewPr>
    <p:cSldViewPr snapToGrid="0" snapToObjects="1">
      <p:cViewPr varScale="1">
        <p:scale>
          <a:sx n="102" d="100"/>
          <a:sy n="102" d="100"/>
        </p:scale>
        <p:origin x="58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743695-BE81-6342-9BD6-036733EDB374}" type="datetimeFigureOut">
              <a:rPr kumimoji="1" lang="ja-JP" altLang="en-US" smtClean="0"/>
              <a:t>2023/4/30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BB05F6-690C-4448-B211-45BF31E7C735}" type="slidenum">
              <a:rPr kumimoji="1" lang="ja-JP" altLang="en-US" smtClean="0"/>
              <a:t>‹#›</a:t>
            </a:fld>
            <a:endParaRPr kumimoji="1" lang="ja-JP" altLang="en-US"/>
          </a:p>
        </p:txBody>
      </p:sp>
    </p:spTree>
    <p:extLst>
      <p:ext uri="{BB962C8B-B14F-4D97-AF65-F5344CB8AC3E}">
        <p14:creationId xmlns:p14="http://schemas.microsoft.com/office/powerpoint/2010/main" val="15593071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7BB05F6-690C-4448-B211-45BF31E7C735}" type="slidenum">
              <a:rPr kumimoji="1" lang="ja-JP" altLang="en-US" smtClean="0"/>
              <a:t>1</a:t>
            </a:fld>
            <a:endParaRPr kumimoji="1" lang="ja-JP" altLang="en-US"/>
          </a:p>
        </p:txBody>
      </p:sp>
    </p:spTree>
    <p:extLst>
      <p:ext uri="{BB962C8B-B14F-4D97-AF65-F5344CB8AC3E}">
        <p14:creationId xmlns:p14="http://schemas.microsoft.com/office/powerpoint/2010/main" val="676849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7287FF-8961-CB4E-8772-1D37428DAC9E}"/>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8F66304-F057-E843-9527-BC98DE7BE0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37C0C42-DB67-5B43-8EA5-2F123D24F8B7}"/>
              </a:ext>
            </a:extLst>
          </p:cNvPr>
          <p:cNvSpPr>
            <a:spLocks noGrp="1"/>
          </p:cNvSpPr>
          <p:nvPr>
            <p:ph type="dt" sz="half" idx="10"/>
          </p:nvPr>
        </p:nvSpPr>
        <p:spPr/>
        <p:txBody>
          <a:bodyPr/>
          <a:lstStyle/>
          <a:p>
            <a:fld id="{BEA4188D-7DD9-3F40-A9B1-1A50E77FC49B}" type="datetimeFigureOut">
              <a:rPr kumimoji="1" lang="ja-JP" altLang="en-US" smtClean="0"/>
              <a:t>2023/4/30</a:t>
            </a:fld>
            <a:endParaRPr kumimoji="1" lang="ja-JP" altLang="en-US"/>
          </a:p>
        </p:txBody>
      </p:sp>
      <p:sp>
        <p:nvSpPr>
          <p:cNvPr id="5" name="フッター プレースホルダー 4">
            <a:extLst>
              <a:ext uri="{FF2B5EF4-FFF2-40B4-BE49-F238E27FC236}">
                <a16:creationId xmlns:a16="http://schemas.microsoft.com/office/drawing/2014/main" id="{7E3459B4-54D2-DF46-9A52-3656F9611F4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B11E1A6-422D-6F42-AE7E-7B7ED17574DE}"/>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411069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5A044F-C2FC-B84A-9DE4-8D25112497A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11C92B5-A66A-734B-A3BC-946C82D36AD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F56CEDD-666E-BD4E-AD95-5F6877416B1E}"/>
              </a:ext>
            </a:extLst>
          </p:cNvPr>
          <p:cNvSpPr>
            <a:spLocks noGrp="1"/>
          </p:cNvSpPr>
          <p:nvPr>
            <p:ph type="dt" sz="half" idx="10"/>
          </p:nvPr>
        </p:nvSpPr>
        <p:spPr/>
        <p:txBody>
          <a:bodyPr/>
          <a:lstStyle/>
          <a:p>
            <a:fld id="{BEA4188D-7DD9-3F40-A9B1-1A50E77FC49B}" type="datetimeFigureOut">
              <a:rPr kumimoji="1" lang="ja-JP" altLang="en-US" smtClean="0"/>
              <a:t>2023/4/30</a:t>
            </a:fld>
            <a:endParaRPr kumimoji="1" lang="ja-JP" altLang="en-US"/>
          </a:p>
        </p:txBody>
      </p:sp>
      <p:sp>
        <p:nvSpPr>
          <p:cNvPr id="5" name="フッター プレースホルダー 4">
            <a:extLst>
              <a:ext uri="{FF2B5EF4-FFF2-40B4-BE49-F238E27FC236}">
                <a16:creationId xmlns:a16="http://schemas.microsoft.com/office/drawing/2014/main" id="{7F465EB5-B573-064E-9C8A-7931DA787D3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3F514C6-B003-D944-A752-CACD85B34C60}"/>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680954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27E0D64-53E7-AD44-81FE-FF381EA2F64E}"/>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3F5200B-44A0-6340-A499-9012162809BC}"/>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66B213B-0735-0842-91D5-E3B5BB05E238}"/>
              </a:ext>
            </a:extLst>
          </p:cNvPr>
          <p:cNvSpPr>
            <a:spLocks noGrp="1"/>
          </p:cNvSpPr>
          <p:nvPr>
            <p:ph type="dt" sz="half" idx="10"/>
          </p:nvPr>
        </p:nvSpPr>
        <p:spPr/>
        <p:txBody>
          <a:bodyPr/>
          <a:lstStyle/>
          <a:p>
            <a:fld id="{BEA4188D-7DD9-3F40-A9B1-1A50E77FC49B}" type="datetimeFigureOut">
              <a:rPr kumimoji="1" lang="ja-JP" altLang="en-US" smtClean="0"/>
              <a:t>2023/4/30</a:t>
            </a:fld>
            <a:endParaRPr kumimoji="1" lang="ja-JP" altLang="en-US"/>
          </a:p>
        </p:txBody>
      </p:sp>
      <p:sp>
        <p:nvSpPr>
          <p:cNvPr id="5" name="フッター プレースホルダー 4">
            <a:extLst>
              <a:ext uri="{FF2B5EF4-FFF2-40B4-BE49-F238E27FC236}">
                <a16:creationId xmlns:a16="http://schemas.microsoft.com/office/drawing/2014/main" id="{E4DC8AF2-39C6-5847-BD36-33A57564654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88D6797-0365-D74F-AA45-B9B3ADB83917}"/>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1270091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97CEE7-FDA1-C449-ABF0-9FFA7339FA2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85CA04C-EFE9-9740-A47C-A32BD6FEC2ED}"/>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B0EA8E0-5907-FF40-9AC6-482B0897E0FF}"/>
              </a:ext>
            </a:extLst>
          </p:cNvPr>
          <p:cNvSpPr>
            <a:spLocks noGrp="1"/>
          </p:cNvSpPr>
          <p:nvPr>
            <p:ph type="dt" sz="half" idx="10"/>
          </p:nvPr>
        </p:nvSpPr>
        <p:spPr/>
        <p:txBody>
          <a:bodyPr/>
          <a:lstStyle/>
          <a:p>
            <a:fld id="{BEA4188D-7DD9-3F40-A9B1-1A50E77FC49B}" type="datetimeFigureOut">
              <a:rPr kumimoji="1" lang="ja-JP" altLang="en-US" smtClean="0"/>
              <a:t>2023/4/30</a:t>
            </a:fld>
            <a:endParaRPr kumimoji="1" lang="ja-JP" altLang="en-US"/>
          </a:p>
        </p:txBody>
      </p:sp>
      <p:sp>
        <p:nvSpPr>
          <p:cNvPr id="5" name="フッター プレースホルダー 4">
            <a:extLst>
              <a:ext uri="{FF2B5EF4-FFF2-40B4-BE49-F238E27FC236}">
                <a16:creationId xmlns:a16="http://schemas.microsoft.com/office/drawing/2014/main" id="{9EFA724C-9CF9-1149-85F0-C0C8794A32C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EDEB154-1856-1342-8D09-07DADB136EEB}"/>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879141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69555A-B76D-0A4E-B628-436B8063A436}"/>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30E3120-1013-0C41-9801-BE69F853E9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C7E7A51-F86B-F743-A1D3-1B45250C7CD1}"/>
              </a:ext>
            </a:extLst>
          </p:cNvPr>
          <p:cNvSpPr>
            <a:spLocks noGrp="1"/>
          </p:cNvSpPr>
          <p:nvPr>
            <p:ph type="dt" sz="half" idx="10"/>
          </p:nvPr>
        </p:nvSpPr>
        <p:spPr/>
        <p:txBody>
          <a:bodyPr/>
          <a:lstStyle/>
          <a:p>
            <a:fld id="{BEA4188D-7DD9-3F40-A9B1-1A50E77FC49B}" type="datetimeFigureOut">
              <a:rPr kumimoji="1" lang="ja-JP" altLang="en-US" smtClean="0"/>
              <a:t>2023/4/30</a:t>
            </a:fld>
            <a:endParaRPr kumimoji="1" lang="ja-JP" altLang="en-US"/>
          </a:p>
        </p:txBody>
      </p:sp>
      <p:sp>
        <p:nvSpPr>
          <p:cNvPr id="5" name="フッター プレースホルダー 4">
            <a:extLst>
              <a:ext uri="{FF2B5EF4-FFF2-40B4-BE49-F238E27FC236}">
                <a16:creationId xmlns:a16="http://schemas.microsoft.com/office/drawing/2014/main" id="{6B010686-8F28-9649-82AC-4011F9D8B27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76C3361-BCF3-284D-A095-6376657B1EAC}"/>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687343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7E68AC-578E-B740-AFB6-57071420881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3255A67-DDDD-B440-B48B-BF72D298FA34}"/>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761797F-31B8-8C48-B4DE-887891FA4735}"/>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877E4A4-CD48-2043-9705-09F5440F21E9}"/>
              </a:ext>
            </a:extLst>
          </p:cNvPr>
          <p:cNvSpPr>
            <a:spLocks noGrp="1"/>
          </p:cNvSpPr>
          <p:nvPr>
            <p:ph type="dt" sz="half" idx="10"/>
          </p:nvPr>
        </p:nvSpPr>
        <p:spPr/>
        <p:txBody>
          <a:bodyPr/>
          <a:lstStyle/>
          <a:p>
            <a:fld id="{BEA4188D-7DD9-3F40-A9B1-1A50E77FC49B}" type="datetimeFigureOut">
              <a:rPr kumimoji="1" lang="ja-JP" altLang="en-US" smtClean="0"/>
              <a:t>2023/4/30</a:t>
            </a:fld>
            <a:endParaRPr kumimoji="1" lang="ja-JP" altLang="en-US"/>
          </a:p>
        </p:txBody>
      </p:sp>
      <p:sp>
        <p:nvSpPr>
          <p:cNvPr id="6" name="フッター プレースホルダー 5">
            <a:extLst>
              <a:ext uri="{FF2B5EF4-FFF2-40B4-BE49-F238E27FC236}">
                <a16:creationId xmlns:a16="http://schemas.microsoft.com/office/drawing/2014/main" id="{589251B6-0961-514E-A054-09B4B8EA12D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DB7E11C-C232-864C-851D-8D65EE047FBB}"/>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2870410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C1511D-E66A-6F46-94E4-3323050B321A}"/>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AA47165-0778-6E4B-A3D0-5EB3F5875D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A2F9448-D996-B443-A0F3-4C1B5C165829}"/>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678BCCC-5EB2-0C4F-BF51-1E49792519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A409848-7CEA-6141-97B0-BE71DB4A8E4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09B7850-8915-8242-A440-EE1FE7C7739F}"/>
              </a:ext>
            </a:extLst>
          </p:cNvPr>
          <p:cNvSpPr>
            <a:spLocks noGrp="1"/>
          </p:cNvSpPr>
          <p:nvPr>
            <p:ph type="dt" sz="half" idx="10"/>
          </p:nvPr>
        </p:nvSpPr>
        <p:spPr/>
        <p:txBody>
          <a:bodyPr/>
          <a:lstStyle/>
          <a:p>
            <a:fld id="{BEA4188D-7DD9-3F40-A9B1-1A50E77FC49B}" type="datetimeFigureOut">
              <a:rPr kumimoji="1" lang="ja-JP" altLang="en-US" smtClean="0"/>
              <a:t>2023/4/30</a:t>
            </a:fld>
            <a:endParaRPr kumimoji="1" lang="ja-JP" altLang="en-US"/>
          </a:p>
        </p:txBody>
      </p:sp>
      <p:sp>
        <p:nvSpPr>
          <p:cNvPr id="8" name="フッター プレースホルダー 7">
            <a:extLst>
              <a:ext uri="{FF2B5EF4-FFF2-40B4-BE49-F238E27FC236}">
                <a16:creationId xmlns:a16="http://schemas.microsoft.com/office/drawing/2014/main" id="{7417EFAD-4741-A446-8859-78AC7DB43C1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9ADFF214-2E53-624D-9673-6E6D740DD697}"/>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945001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A8C790-D740-B145-BA5C-9A504802058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69C2882-9E6B-A648-A14B-C22D65D3E925}"/>
              </a:ext>
            </a:extLst>
          </p:cNvPr>
          <p:cNvSpPr>
            <a:spLocks noGrp="1"/>
          </p:cNvSpPr>
          <p:nvPr>
            <p:ph type="dt" sz="half" idx="10"/>
          </p:nvPr>
        </p:nvSpPr>
        <p:spPr/>
        <p:txBody>
          <a:bodyPr/>
          <a:lstStyle/>
          <a:p>
            <a:fld id="{BEA4188D-7DD9-3F40-A9B1-1A50E77FC49B}" type="datetimeFigureOut">
              <a:rPr kumimoji="1" lang="ja-JP" altLang="en-US" smtClean="0"/>
              <a:t>2023/4/30</a:t>
            </a:fld>
            <a:endParaRPr kumimoji="1" lang="ja-JP" altLang="en-US"/>
          </a:p>
        </p:txBody>
      </p:sp>
      <p:sp>
        <p:nvSpPr>
          <p:cNvPr id="4" name="フッター プレースホルダー 3">
            <a:extLst>
              <a:ext uri="{FF2B5EF4-FFF2-40B4-BE49-F238E27FC236}">
                <a16:creationId xmlns:a16="http://schemas.microsoft.com/office/drawing/2014/main" id="{1F6E8262-2738-9D4A-8437-55B2CDC2E45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5A6F14D5-B7BC-9C4C-BA6E-CC6D5342ED2B}"/>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2160102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E5C7530-A66F-C845-BF96-852255A5A97A}"/>
              </a:ext>
            </a:extLst>
          </p:cNvPr>
          <p:cNvSpPr>
            <a:spLocks noGrp="1"/>
          </p:cNvSpPr>
          <p:nvPr>
            <p:ph type="dt" sz="half" idx="10"/>
          </p:nvPr>
        </p:nvSpPr>
        <p:spPr/>
        <p:txBody>
          <a:bodyPr/>
          <a:lstStyle/>
          <a:p>
            <a:fld id="{BEA4188D-7DD9-3F40-A9B1-1A50E77FC49B}" type="datetimeFigureOut">
              <a:rPr kumimoji="1" lang="ja-JP" altLang="en-US" smtClean="0"/>
              <a:t>2023/4/30</a:t>
            </a:fld>
            <a:endParaRPr kumimoji="1" lang="ja-JP" altLang="en-US"/>
          </a:p>
        </p:txBody>
      </p:sp>
      <p:sp>
        <p:nvSpPr>
          <p:cNvPr id="3" name="フッター プレースホルダー 2">
            <a:extLst>
              <a:ext uri="{FF2B5EF4-FFF2-40B4-BE49-F238E27FC236}">
                <a16:creationId xmlns:a16="http://schemas.microsoft.com/office/drawing/2014/main" id="{D7904337-6DEE-5C41-B6B6-C44E10F5F92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B748308-9C23-4C45-BE20-BAA23F06834A}"/>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1450646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27AD9E-5115-3347-8944-660BA25C174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A4E7585-4EDC-1648-B55E-7B8F8EF38F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215ABAE-1F53-8844-BBFF-0C4651F78A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26122DA-D9BC-6B4A-8DCE-FD7550787723}"/>
              </a:ext>
            </a:extLst>
          </p:cNvPr>
          <p:cNvSpPr>
            <a:spLocks noGrp="1"/>
          </p:cNvSpPr>
          <p:nvPr>
            <p:ph type="dt" sz="half" idx="10"/>
          </p:nvPr>
        </p:nvSpPr>
        <p:spPr/>
        <p:txBody>
          <a:bodyPr/>
          <a:lstStyle/>
          <a:p>
            <a:fld id="{BEA4188D-7DD9-3F40-A9B1-1A50E77FC49B}" type="datetimeFigureOut">
              <a:rPr kumimoji="1" lang="ja-JP" altLang="en-US" smtClean="0"/>
              <a:t>2023/4/30</a:t>
            </a:fld>
            <a:endParaRPr kumimoji="1" lang="ja-JP" altLang="en-US"/>
          </a:p>
        </p:txBody>
      </p:sp>
      <p:sp>
        <p:nvSpPr>
          <p:cNvPr id="6" name="フッター プレースホルダー 5">
            <a:extLst>
              <a:ext uri="{FF2B5EF4-FFF2-40B4-BE49-F238E27FC236}">
                <a16:creationId xmlns:a16="http://schemas.microsoft.com/office/drawing/2014/main" id="{3BBC585C-13B4-7845-8706-8CA88F14C93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9BBA351-35F9-8E43-A096-75A5476CD0D3}"/>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1554385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008DBF-73E4-DD46-ADCF-10DB4103226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7D13AAC-A02D-C045-8728-34B99D65EF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17045009-931A-6A43-AB29-265BFFC14A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97D4F27-0068-AE45-9F06-F9CCC5B2C7AF}"/>
              </a:ext>
            </a:extLst>
          </p:cNvPr>
          <p:cNvSpPr>
            <a:spLocks noGrp="1"/>
          </p:cNvSpPr>
          <p:nvPr>
            <p:ph type="dt" sz="half" idx="10"/>
          </p:nvPr>
        </p:nvSpPr>
        <p:spPr/>
        <p:txBody>
          <a:bodyPr/>
          <a:lstStyle/>
          <a:p>
            <a:fld id="{BEA4188D-7DD9-3F40-A9B1-1A50E77FC49B}" type="datetimeFigureOut">
              <a:rPr kumimoji="1" lang="ja-JP" altLang="en-US" smtClean="0"/>
              <a:t>2023/4/30</a:t>
            </a:fld>
            <a:endParaRPr kumimoji="1" lang="ja-JP" altLang="en-US"/>
          </a:p>
        </p:txBody>
      </p:sp>
      <p:sp>
        <p:nvSpPr>
          <p:cNvPr id="6" name="フッター プレースホルダー 5">
            <a:extLst>
              <a:ext uri="{FF2B5EF4-FFF2-40B4-BE49-F238E27FC236}">
                <a16:creationId xmlns:a16="http://schemas.microsoft.com/office/drawing/2014/main" id="{624C028A-C45E-E845-9210-691D6A01246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9BFC434-3F5F-C144-843D-BAC5183966C8}"/>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624392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12565BF-1AB5-2E42-84B5-175E19BAAD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C6AEBDB-6BF4-4B47-B4C7-D9A88FEA98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22853A3-5317-AF48-A78E-9180B2167C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A4188D-7DD9-3F40-A9B1-1A50E77FC49B}" type="datetimeFigureOut">
              <a:rPr kumimoji="1" lang="ja-JP" altLang="en-US" smtClean="0"/>
              <a:t>2023/4/30</a:t>
            </a:fld>
            <a:endParaRPr kumimoji="1" lang="ja-JP" altLang="en-US"/>
          </a:p>
        </p:txBody>
      </p:sp>
      <p:sp>
        <p:nvSpPr>
          <p:cNvPr id="5" name="フッター プレースホルダー 4">
            <a:extLst>
              <a:ext uri="{FF2B5EF4-FFF2-40B4-BE49-F238E27FC236}">
                <a16:creationId xmlns:a16="http://schemas.microsoft.com/office/drawing/2014/main" id="{1BCCD2E0-28C2-C647-9224-72DE3D3794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C368F62-978A-7E4F-A3C0-5CE10F8B93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288674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線コネクタ 11">
            <a:extLst>
              <a:ext uri="{FF2B5EF4-FFF2-40B4-BE49-F238E27FC236}">
                <a16:creationId xmlns:a16="http://schemas.microsoft.com/office/drawing/2014/main" id="{B00B2D65-1285-994C-AAE5-22D7BB3FD9F7}"/>
              </a:ext>
            </a:extLst>
          </p:cNvPr>
          <p:cNvCxnSpPr>
            <a:cxnSpLocks/>
          </p:cNvCxnSpPr>
          <p:nvPr/>
        </p:nvCxnSpPr>
        <p:spPr>
          <a:xfrm flipV="1">
            <a:off x="0" y="49428"/>
            <a:ext cx="12054476" cy="6"/>
          </a:xfrm>
          <a:prstGeom prst="line">
            <a:avLst/>
          </a:prstGeom>
          <a:ln w="76200">
            <a:solidFill>
              <a:srgbClr val="99FFA6"/>
            </a:solidFill>
          </a:ln>
        </p:spPr>
        <p:style>
          <a:lnRef idx="1">
            <a:schemeClr val="accent1"/>
          </a:lnRef>
          <a:fillRef idx="0">
            <a:schemeClr val="accent1"/>
          </a:fillRef>
          <a:effectRef idx="0">
            <a:schemeClr val="accent1"/>
          </a:effectRef>
          <a:fontRef idx="minor">
            <a:schemeClr val="tx1"/>
          </a:fontRef>
        </p:style>
      </p:cxnSp>
      <p:sp>
        <p:nvSpPr>
          <p:cNvPr id="5" name="正方形/長方形 4">
            <a:extLst>
              <a:ext uri="{FF2B5EF4-FFF2-40B4-BE49-F238E27FC236}">
                <a16:creationId xmlns:a16="http://schemas.microsoft.com/office/drawing/2014/main" id="{1D9FD622-0148-8744-92AF-898D98D64AC1}"/>
              </a:ext>
            </a:extLst>
          </p:cNvPr>
          <p:cNvSpPr/>
          <p:nvPr/>
        </p:nvSpPr>
        <p:spPr>
          <a:xfrm>
            <a:off x="8866435" y="271848"/>
            <a:ext cx="3237469" cy="6425514"/>
          </a:xfrm>
          <a:prstGeom prst="rect">
            <a:avLst/>
          </a:prstGeom>
          <a:noFill/>
          <a:ln w="127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accent1">
                  <a:lumMod val="50000"/>
                </a:schemeClr>
              </a:solidFill>
              <a:latin typeface="Tsukushi A Round Gothic Regular" panose="02020400000000000000" pitchFamily="18" charset="-128"/>
              <a:ea typeface="Tsukushi A Round Gothic Regular" panose="02020400000000000000" pitchFamily="18" charset="-128"/>
            </a:endParaRPr>
          </a:p>
        </p:txBody>
      </p:sp>
      <p:sp>
        <p:nvSpPr>
          <p:cNvPr id="8" name="テキスト ボックス 7">
            <a:extLst>
              <a:ext uri="{FF2B5EF4-FFF2-40B4-BE49-F238E27FC236}">
                <a16:creationId xmlns:a16="http://schemas.microsoft.com/office/drawing/2014/main" id="{67DE7887-E618-CE48-988A-F9135D07A1EB}"/>
              </a:ext>
            </a:extLst>
          </p:cNvPr>
          <p:cNvSpPr txBox="1"/>
          <p:nvPr/>
        </p:nvSpPr>
        <p:spPr>
          <a:xfrm>
            <a:off x="185970" y="1101643"/>
            <a:ext cx="3106593" cy="276999"/>
          </a:xfrm>
          <a:prstGeom prst="rect">
            <a:avLst/>
          </a:prstGeom>
          <a:noFill/>
        </p:spPr>
        <p:txBody>
          <a:bodyPr wrap="square" rtlCol="0">
            <a:spAutoFit/>
          </a:bodyPr>
          <a:lstStyle/>
          <a:p>
            <a:r>
              <a:rPr kumimoji="1" lang="ja-JP" altLang="en-US" sz="1200" i="1" dirty="0">
                <a:solidFill>
                  <a:srgbClr val="68BDC7"/>
                </a:solidFill>
                <a:latin typeface="Meiryo" panose="020B0604030504040204" pitchFamily="34" charset="-128"/>
                <a:ea typeface="Meiryo" panose="020B0604030504040204" pitchFamily="34" charset="-128"/>
                <a:cs typeface="ＤＦＰ教科書体W3"/>
              </a:rPr>
              <a:t>わたしたちはイエスさまと一緒に歩む</a:t>
            </a:r>
            <a:endParaRPr kumimoji="1" lang="en-US" altLang="ja-JP" sz="1200" i="1" dirty="0">
              <a:solidFill>
                <a:srgbClr val="68BDC7"/>
              </a:solidFill>
              <a:latin typeface="Meiryo" panose="020B0604030504040204" pitchFamily="34" charset="-128"/>
              <a:ea typeface="Meiryo" panose="020B0604030504040204" pitchFamily="34" charset="-128"/>
              <a:cs typeface="ＤＦＰ教科書体W3"/>
            </a:endParaRPr>
          </a:p>
        </p:txBody>
      </p:sp>
      <p:sp>
        <p:nvSpPr>
          <p:cNvPr id="9" name="テキスト ボックス 8">
            <a:extLst>
              <a:ext uri="{FF2B5EF4-FFF2-40B4-BE49-F238E27FC236}">
                <a16:creationId xmlns:a16="http://schemas.microsoft.com/office/drawing/2014/main" id="{B252AD38-9412-6643-8FDD-6C775636B8D3}"/>
              </a:ext>
            </a:extLst>
          </p:cNvPr>
          <p:cNvSpPr txBox="1"/>
          <p:nvPr/>
        </p:nvSpPr>
        <p:spPr>
          <a:xfrm>
            <a:off x="4572000" y="165732"/>
            <a:ext cx="4147163" cy="1096903"/>
          </a:xfrm>
          <a:prstGeom prst="rect">
            <a:avLst/>
          </a:prstGeom>
          <a:noFill/>
          <a:ln w="38100">
            <a:solidFill>
              <a:srgbClr val="A4F4FF"/>
            </a:solidFill>
          </a:ln>
        </p:spPr>
        <p:txBody>
          <a:bodyPr wrap="square" rtlCol="0">
            <a:spAutoFit/>
          </a:bodyPr>
          <a:lstStyle/>
          <a:p>
            <a:pPr algn="r">
              <a:lnSpc>
                <a:spcPts val="1980"/>
              </a:lnSpc>
            </a:pPr>
            <a:r>
              <a:rPr lang="ja-JP" altLang="en-US" sz="1200" b="0" i="0" u="none" strike="noStrike">
                <a:solidFill>
                  <a:schemeClr val="accent2"/>
                </a:solidFill>
                <a:effectLst/>
                <a:latin typeface="Noto Sans JP"/>
              </a:rPr>
              <a:t>見よ</a:t>
            </a:r>
            <a:r>
              <a:rPr lang="ja-JP" altLang="en-US" sz="1200" b="0" i="0" u="none" strike="noStrike">
                <a:solidFill>
                  <a:srgbClr val="212529"/>
                </a:solidFill>
                <a:effectLst/>
                <a:latin typeface="Noto Sans JP"/>
              </a:rPr>
              <a:t>、神の幕屋が人の間にあって、</a:t>
            </a:r>
            <a:r>
              <a:rPr lang="ja-JP" altLang="en-US" sz="1200" b="0" i="0" u="none" strike="noStrike">
                <a:solidFill>
                  <a:srgbClr val="7030A0"/>
                </a:solidFill>
                <a:effectLst/>
                <a:latin typeface="Noto Sans JP"/>
              </a:rPr>
              <a:t>神が人と共に住み、</a:t>
            </a:r>
            <a:endParaRPr lang="en-US" altLang="ja-JP" sz="1200" b="0" i="0" u="none" strike="noStrike" dirty="0">
              <a:solidFill>
                <a:srgbClr val="7030A0"/>
              </a:solidFill>
              <a:effectLst/>
              <a:latin typeface="Noto Sans JP"/>
            </a:endParaRPr>
          </a:p>
          <a:p>
            <a:pPr algn="r">
              <a:lnSpc>
                <a:spcPts val="1980"/>
              </a:lnSpc>
            </a:pPr>
            <a:r>
              <a:rPr lang="ja-JP" altLang="en-US" sz="1200" b="0" i="0" u="none" strike="noStrike">
                <a:solidFill>
                  <a:srgbClr val="7030A0"/>
                </a:solidFill>
                <a:effectLst/>
                <a:latin typeface="Noto Sans JP"/>
              </a:rPr>
              <a:t>人は神の民となる。</a:t>
            </a:r>
            <a:r>
              <a:rPr lang="ja-JP" altLang="en-US" sz="1200" b="0" i="0" u="none" strike="noStrike">
                <a:solidFill>
                  <a:srgbClr val="212529"/>
                </a:solidFill>
                <a:effectLst/>
                <a:latin typeface="Noto Sans JP"/>
              </a:rPr>
              <a:t>神は自ら人と共にいて、その神となり、</a:t>
            </a:r>
            <a:r>
              <a:rPr lang="ja-JP" altLang="en-US" sz="1200" b="0" i="0" u="none" strike="noStrike">
                <a:solidFill>
                  <a:schemeClr val="accent5"/>
                </a:solidFill>
                <a:effectLst/>
                <a:latin typeface="Noto Sans JP"/>
              </a:rPr>
              <a:t>彼らの目の涙をことごとくぬぐい取ってくださる。</a:t>
            </a:r>
            <a:endParaRPr lang="en-US" altLang="ja-JP" sz="1200" b="0" i="0" u="none" strike="noStrike" dirty="0">
              <a:solidFill>
                <a:schemeClr val="accent5"/>
              </a:solidFill>
              <a:effectLst/>
              <a:latin typeface="Noto Sans JP"/>
            </a:endParaRPr>
          </a:p>
          <a:p>
            <a:pPr algn="r">
              <a:lnSpc>
                <a:spcPts val="1980"/>
              </a:lnSpc>
            </a:pPr>
            <a:r>
              <a:rPr lang="ja-JP" altLang="en-US" sz="1200">
                <a:solidFill>
                  <a:srgbClr val="C00000"/>
                </a:solidFill>
                <a:ea typeface="+mj-ea"/>
              </a:rPr>
              <a:t>黙示録</a:t>
            </a:r>
            <a:r>
              <a:rPr lang="en-US" altLang="ja-JP" sz="1200" dirty="0">
                <a:solidFill>
                  <a:srgbClr val="C00000"/>
                </a:solidFill>
                <a:ea typeface="+mj-ea"/>
              </a:rPr>
              <a:t>21</a:t>
            </a:r>
            <a:r>
              <a:rPr lang="ja-JP" altLang="en-US" sz="1200">
                <a:solidFill>
                  <a:srgbClr val="C00000"/>
                </a:solidFill>
                <a:ea typeface="+mj-ea"/>
              </a:rPr>
              <a:t>章</a:t>
            </a:r>
            <a:r>
              <a:rPr lang="en-US" altLang="ja-JP" sz="1200" dirty="0">
                <a:solidFill>
                  <a:srgbClr val="C00000"/>
                </a:solidFill>
                <a:ea typeface="+mj-ea"/>
              </a:rPr>
              <a:t>3,4</a:t>
            </a:r>
            <a:r>
              <a:rPr lang="ja-JP" altLang="en-US" sz="1200">
                <a:solidFill>
                  <a:srgbClr val="C00000"/>
                </a:solidFill>
                <a:ea typeface="+mj-ea"/>
              </a:rPr>
              <a:t>節</a:t>
            </a:r>
            <a:endParaRPr lang="en-US" altLang="ja-JP" sz="1200" dirty="0">
              <a:solidFill>
                <a:srgbClr val="C00000"/>
              </a:solidFill>
              <a:ea typeface="+mj-ea"/>
            </a:endParaRPr>
          </a:p>
        </p:txBody>
      </p:sp>
      <p:sp>
        <p:nvSpPr>
          <p:cNvPr id="10" name="テキスト ボックス 9">
            <a:extLst>
              <a:ext uri="{FF2B5EF4-FFF2-40B4-BE49-F238E27FC236}">
                <a16:creationId xmlns:a16="http://schemas.microsoft.com/office/drawing/2014/main" id="{BE5D3DA2-942C-CC46-9309-88FBAFFFC23A}"/>
              </a:ext>
            </a:extLst>
          </p:cNvPr>
          <p:cNvSpPr txBox="1"/>
          <p:nvPr/>
        </p:nvSpPr>
        <p:spPr>
          <a:xfrm>
            <a:off x="2985898" y="270646"/>
            <a:ext cx="1919503" cy="830997"/>
          </a:xfrm>
          <a:prstGeom prst="rect">
            <a:avLst/>
          </a:prstGeom>
          <a:noFill/>
        </p:spPr>
        <p:txBody>
          <a:bodyPr wrap="square" rtlCol="0">
            <a:spAutoFit/>
          </a:bodyPr>
          <a:lstStyle/>
          <a:p>
            <a:r>
              <a:rPr lang="ja-JP" altLang="en-US" sz="4800" b="1">
                <a:solidFill>
                  <a:srgbClr val="1964EE"/>
                </a:solidFill>
                <a:latin typeface="HGMaruGothicMPRO" panose="020F0600000000000000" pitchFamily="34" charset="-128"/>
                <a:ea typeface="HGMaruGothicMPRO" panose="020F0600000000000000" pitchFamily="34" charset="-128"/>
                <a:cs typeface="HGP創英角ｺﾞｼｯｸUB"/>
              </a:rPr>
              <a:t>５月</a:t>
            </a:r>
            <a:endParaRPr kumimoji="1" lang="ja-JP" altLang="en-US" sz="4800" b="1" dirty="0">
              <a:solidFill>
                <a:srgbClr val="1964EE"/>
              </a:solidFill>
              <a:latin typeface="HGMaruGothicMPRO" panose="020F0600000000000000" pitchFamily="34" charset="-128"/>
              <a:ea typeface="HGMaruGothicMPRO" panose="020F0600000000000000" pitchFamily="34" charset="-128"/>
              <a:cs typeface="HGP創英角ｺﾞｼｯｸUB"/>
            </a:endParaRPr>
          </a:p>
        </p:txBody>
      </p:sp>
      <p:sp>
        <p:nvSpPr>
          <p:cNvPr id="13" name="TextBox 5">
            <a:extLst>
              <a:ext uri="{FF2B5EF4-FFF2-40B4-BE49-F238E27FC236}">
                <a16:creationId xmlns:a16="http://schemas.microsoft.com/office/drawing/2014/main" id="{AD448F3B-91A7-204A-8C83-12BD91308667}"/>
              </a:ext>
            </a:extLst>
          </p:cNvPr>
          <p:cNvSpPr txBox="1"/>
          <p:nvPr/>
        </p:nvSpPr>
        <p:spPr>
          <a:xfrm>
            <a:off x="8866434" y="270646"/>
            <a:ext cx="3239069" cy="338554"/>
          </a:xfrm>
          <a:prstGeom prst="rect">
            <a:avLst/>
          </a:prstGeom>
          <a:solidFill>
            <a:srgbClr val="00B0F0"/>
          </a:solidFill>
          <a:ln>
            <a:noFill/>
          </a:ln>
        </p:spPr>
        <p:txBody>
          <a:bodyPr wrap="square" rtlCol="0">
            <a:spAutoFit/>
          </a:bodyPr>
          <a:lstStyle/>
          <a:p>
            <a:pPr algn="ctr"/>
            <a:r>
              <a:rPr lang="en-US" altLang="ja-JP" sz="1600" b="1" i="1" dirty="0">
                <a:solidFill>
                  <a:srgbClr val="FFC000"/>
                </a:solidFill>
                <a:latin typeface="Meiryo" panose="020B0604030504040204" pitchFamily="34" charset="-128"/>
                <a:ea typeface="Meiryo" panose="020B0604030504040204" pitchFamily="34" charset="-128"/>
                <a:cs typeface="メイリオ"/>
              </a:rPr>
              <a:t>5</a:t>
            </a:r>
            <a:r>
              <a:rPr lang="ja-JP" altLang="en-US" sz="1600" b="1" i="1">
                <a:solidFill>
                  <a:srgbClr val="FFC000"/>
                </a:solidFill>
                <a:latin typeface="Meiryo" panose="020B0604030504040204" pitchFamily="34" charset="-128"/>
                <a:ea typeface="Meiryo" panose="020B0604030504040204" pitchFamily="34" charset="-128"/>
                <a:cs typeface="メイリオ"/>
              </a:rPr>
              <a:t>月の祈り</a:t>
            </a:r>
            <a:endParaRPr lang="en-US" altLang="ja-JP" sz="1600" b="1" i="1" dirty="0">
              <a:solidFill>
                <a:srgbClr val="FFC000"/>
              </a:solidFill>
              <a:latin typeface="Meiryo" panose="020B0604030504040204" pitchFamily="34" charset="-128"/>
              <a:ea typeface="Meiryo" panose="020B0604030504040204" pitchFamily="34" charset="-128"/>
              <a:cs typeface="メイリオ"/>
            </a:endParaRPr>
          </a:p>
        </p:txBody>
      </p:sp>
      <p:sp>
        <p:nvSpPr>
          <p:cNvPr id="7" name="テキスト ボックス 6">
            <a:extLst>
              <a:ext uri="{FF2B5EF4-FFF2-40B4-BE49-F238E27FC236}">
                <a16:creationId xmlns:a16="http://schemas.microsoft.com/office/drawing/2014/main" id="{EE8D4BE8-543D-F546-83A4-2D0B47AF848F}"/>
              </a:ext>
            </a:extLst>
          </p:cNvPr>
          <p:cNvSpPr txBox="1"/>
          <p:nvPr/>
        </p:nvSpPr>
        <p:spPr>
          <a:xfrm>
            <a:off x="126126" y="233660"/>
            <a:ext cx="3020765" cy="1015663"/>
          </a:xfrm>
          <a:prstGeom prst="rect">
            <a:avLst/>
          </a:prstGeom>
          <a:noFill/>
        </p:spPr>
        <p:txBody>
          <a:bodyPr wrap="square" rtlCol="0">
            <a:spAutoFit/>
          </a:bodyPr>
          <a:lstStyle/>
          <a:p>
            <a:r>
              <a:rPr lang="en-US" altLang="ja-JP" sz="6000" b="1" dirty="0" err="1">
                <a:solidFill>
                  <a:srgbClr val="838BBB"/>
                </a:solidFill>
                <a:latin typeface="Cooper Black"/>
                <a:ea typeface="ヒラギノ明朝 Pro W3"/>
                <a:cs typeface="Cooper Black"/>
              </a:rPr>
              <a:t>F</a:t>
            </a:r>
            <a:r>
              <a:rPr lang="en-US" altLang="ja-JP" sz="4000" dirty="0" err="1">
                <a:solidFill>
                  <a:srgbClr val="838BBB"/>
                </a:solidFill>
                <a:latin typeface="Cooper Black"/>
                <a:ea typeface="ヒラギノ明朝 Pro W3"/>
                <a:cs typeface="Cooper Black"/>
              </a:rPr>
              <a:t>oot</a:t>
            </a:r>
            <a:r>
              <a:rPr lang="en-US" altLang="ja-JP" sz="4400" dirty="0" err="1">
                <a:solidFill>
                  <a:srgbClr val="838BBB"/>
                </a:solidFill>
                <a:latin typeface="Cooper Black"/>
                <a:ea typeface="ヒラギノ明朝 Pro W3"/>
                <a:cs typeface="Cooper Black"/>
              </a:rPr>
              <a:t>P</a:t>
            </a:r>
            <a:r>
              <a:rPr lang="en-US" altLang="ja-JP" sz="4000" dirty="0" err="1">
                <a:solidFill>
                  <a:srgbClr val="838BBB"/>
                </a:solidFill>
                <a:latin typeface="Cooper Black"/>
                <a:ea typeface="ヒラギノ明朝 Pro W3"/>
                <a:cs typeface="Cooper Black"/>
              </a:rPr>
              <a:t>rint</a:t>
            </a:r>
            <a:r>
              <a:rPr lang="ja-JP" altLang="en-US" sz="3200" dirty="0">
                <a:solidFill>
                  <a:srgbClr val="838BBB"/>
                </a:solidFill>
                <a:latin typeface="Cooper Black"/>
                <a:ea typeface="ヒラギノ明朝 Pro W3"/>
                <a:cs typeface="Cooper Black"/>
              </a:rPr>
              <a:t>　</a:t>
            </a:r>
          </a:p>
        </p:txBody>
      </p:sp>
      <p:sp>
        <p:nvSpPr>
          <p:cNvPr id="11" name="テキスト ボックス 10">
            <a:extLst>
              <a:ext uri="{FF2B5EF4-FFF2-40B4-BE49-F238E27FC236}">
                <a16:creationId xmlns:a16="http://schemas.microsoft.com/office/drawing/2014/main" id="{B8462D7C-CC9F-B1F0-51AA-50805B0408E8}"/>
              </a:ext>
            </a:extLst>
          </p:cNvPr>
          <p:cNvSpPr txBox="1"/>
          <p:nvPr/>
        </p:nvSpPr>
        <p:spPr>
          <a:xfrm>
            <a:off x="8920620" y="609200"/>
            <a:ext cx="3145254" cy="6124754"/>
          </a:xfrm>
          <a:prstGeom prst="rect">
            <a:avLst/>
          </a:prstGeom>
          <a:noFill/>
        </p:spPr>
        <p:txBody>
          <a:bodyPr wrap="square" rtlCol="0">
            <a:spAutoFit/>
          </a:bodyPr>
          <a:lstStyle/>
          <a:p>
            <a:r>
              <a:rPr kumimoji="1" lang="ja-JP" altLang="en-US" sz="1400" b="1" u="sng">
                <a:solidFill>
                  <a:srgbClr val="00CC5E"/>
                </a:solidFill>
                <a:latin typeface="Meiryo" panose="020B0604030504040204" pitchFamily="34" charset="-128"/>
                <a:ea typeface="Meiryo" panose="020B0604030504040204" pitchFamily="34" charset="-128"/>
              </a:rPr>
              <a:t>青年部</a:t>
            </a:r>
            <a:r>
              <a:rPr lang="ja-JP" altLang="en-US" sz="1400" b="1" u="sng">
                <a:solidFill>
                  <a:srgbClr val="00CC5E"/>
                </a:solidFill>
                <a:latin typeface="Meiryo" panose="020B0604030504040204" pitchFamily="34" charset="-128"/>
                <a:ea typeface="Meiryo" panose="020B0604030504040204" pitchFamily="34" charset="-128"/>
              </a:rPr>
              <a:t>：</a:t>
            </a:r>
            <a:r>
              <a:rPr lang="ja-JP" altLang="en-US" sz="1400">
                <a:solidFill>
                  <a:srgbClr val="00CC5E"/>
                </a:solidFill>
                <a:latin typeface="Meiryo" panose="020B0604030504040204" pitchFamily="34" charset="-128"/>
                <a:ea typeface="Meiryo" panose="020B0604030504040204" pitchFamily="34" charset="-128"/>
              </a:rPr>
              <a:t>遣わされた場所で、喜びと感謝をもって働き、学ぶことができるように。神を証することができるように。</a:t>
            </a:r>
            <a:endParaRPr lang="en-US" altLang="ja-JP" sz="1400" dirty="0">
              <a:solidFill>
                <a:srgbClr val="00CC5E"/>
              </a:solidFill>
              <a:latin typeface="Meiryo" panose="020B0604030504040204" pitchFamily="34" charset="-128"/>
              <a:ea typeface="Meiryo" panose="020B0604030504040204" pitchFamily="34" charset="-128"/>
            </a:endParaRPr>
          </a:p>
          <a:p>
            <a:r>
              <a:rPr kumimoji="1" lang="ja-JP" altLang="en-US" sz="1400" b="1" u="sng">
                <a:solidFill>
                  <a:srgbClr val="00CC5E"/>
                </a:solidFill>
                <a:latin typeface="Meiryo" panose="020B0604030504040204" pitchFamily="34" charset="-128"/>
                <a:ea typeface="Meiryo" panose="020B0604030504040204" pitchFamily="34" charset="-128"/>
              </a:rPr>
              <a:t>男女宣教会</a:t>
            </a:r>
            <a:r>
              <a:rPr lang="ja-JP" altLang="en-US" sz="1400" b="1" u="sng">
                <a:solidFill>
                  <a:srgbClr val="00CC5E"/>
                </a:solidFill>
                <a:latin typeface="Meiryo" panose="020B0604030504040204" pitchFamily="34" charset="-128"/>
                <a:ea typeface="Meiryo" panose="020B0604030504040204" pitchFamily="34" charset="-128"/>
              </a:rPr>
              <a:t>：</a:t>
            </a:r>
            <a:r>
              <a:rPr lang="ja-JP" altLang="en-US" sz="1400">
                <a:solidFill>
                  <a:srgbClr val="00CC5E"/>
                </a:solidFill>
                <a:latin typeface="Meiryo" panose="020B0604030504040204" pitchFamily="34" charset="-128"/>
                <a:ea typeface="Meiryo" panose="020B0604030504040204" pitchFamily="34" charset="-128"/>
              </a:rPr>
              <a:t>日々の家族の歩みのために、また未信者の家族の救いのために聖霊様に満たされて祈り主の恵みが注がれますように。</a:t>
            </a:r>
            <a:endParaRPr lang="en-US" altLang="ja-JP" sz="1400" dirty="0">
              <a:solidFill>
                <a:srgbClr val="00CC5E"/>
              </a:solidFill>
              <a:latin typeface="Meiryo" panose="020B0604030504040204" pitchFamily="34" charset="-128"/>
              <a:ea typeface="Meiryo" panose="020B0604030504040204" pitchFamily="34" charset="-128"/>
            </a:endParaRPr>
          </a:p>
          <a:p>
            <a:r>
              <a:rPr lang="ja-JP" altLang="en-US" sz="1400" b="1" u="sng">
                <a:solidFill>
                  <a:srgbClr val="00CC5E"/>
                </a:solidFill>
                <a:latin typeface="Meiryo" panose="020B0604030504040204" pitchFamily="34" charset="-128"/>
                <a:ea typeface="Meiryo" panose="020B0604030504040204" pitchFamily="34" charset="-128"/>
              </a:rPr>
              <a:t>日曜学校：</a:t>
            </a:r>
            <a:endParaRPr lang="en-US" altLang="ja-JP" sz="1400" b="1" u="sng" dirty="0">
              <a:solidFill>
                <a:srgbClr val="00CC5E"/>
              </a:solidFill>
              <a:latin typeface="Meiryo" panose="020B0604030504040204" pitchFamily="34" charset="-128"/>
              <a:ea typeface="Meiryo" panose="020B0604030504040204" pitchFamily="34" charset="-128"/>
            </a:endParaRPr>
          </a:p>
          <a:p>
            <a:r>
              <a:rPr lang="ja-JP" altLang="en-US" sz="1400" b="1">
                <a:solidFill>
                  <a:srgbClr val="00CC5E"/>
                </a:solidFill>
                <a:latin typeface="Meiryo" panose="020B0604030504040204" pitchFamily="34" charset="-128"/>
                <a:ea typeface="Meiryo" panose="020B0604030504040204" pitchFamily="34" charset="-128"/>
              </a:rPr>
              <a:t>・ラブリー：</a:t>
            </a:r>
            <a:r>
              <a:rPr lang="ja-JP" altLang="en-US" sz="1400">
                <a:solidFill>
                  <a:srgbClr val="00CC5E"/>
                </a:solidFill>
                <a:latin typeface="Meiryo" panose="020B0604030504040204" pitchFamily="34" charset="-128"/>
                <a:ea typeface="Meiryo" panose="020B0604030504040204" pitchFamily="34" charset="-128"/>
              </a:rPr>
              <a:t>心と体の健康が守られ、いつも神様に感謝してすごせるように。</a:t>
            </a:r>
            <a:endParaRPr lang="en-US" altLang="ja-JP" sz="1400" dirty="0">
              <a:solidFill>
                <a:srgbClr val="00CC5E"/>
              </a:solidFill>
              <a:latin typeface="Meiryo" panose="020B0604030504040204" pitchFamily="34" charset="-128"/>
              <a:ea typeface="Meiryo" panose="020B0604030504040204" pitchFamily="34" charset="-128"/>
            </a:endParaRPr>
          </a:p>
          <a:p>
            <a:r>
              <a:rPr lang="ja-JP" altLang="en-US" sz="1400" b="1">
                <a:solidFill>
                  <a:srgbClr val="00CC5E"/>
                </a:solidFill>
                <a:latin typeface="Meiryo" panose="020B0604030504040204" pitchFamily="34" charset="-128"/>
                <a:ea typeface="Meiryo" panose="020B0604030504040204" pitchFamily="34" charset="-128"/>
              </a:rPr>
              <a:t>・スマイル：</a:t>
            </a:r>
            <a:r>
              <a:rPr lang="ja-JP" altLang="en-US" sz="1400">
                <a:solidFill>
                  <a:srgbClr val="00CC5E"/>
                </a:solidFill>
                <a:latin typeface="Meiryo" panose="020B0604030504040204" pitchFamily="34" charset="-128"/>
                <a:ea typeface="Meiryo" panose="020B0604030504040204" pitchFamily="34" charset="-128"/>
              </a:rPr>
              <a:t>心身の健康が守られるように。もらうより与える子ども達になるように。</a:t>
            </a:r>
            <a:endParaRPr lang="en-US" altLang="ja-JP" sz="1400" dirty="0">
              <a:solidFill>
                <a:srgbClr val="00CC5E"/>
              </a:solidFill>
              <a:latin typeface="Meiryo" panose="020B0604030504040204" pitchFamily="34" charset="-128"/>
              <a:ea typeface="Meiryo" panose="020B0604030504040204" pitchFamily="34" charset="-128"/>
            </a:endParaRPr>
          </a:p>
          <a:p>
            <a:r>
              <a:rPr lang="ja-JP" altLang="en-US" sz="1400" b="1">
                <a:solidFill>
                  <a:srgbClr val="00CC5E"/>
                </a:solidFill>
                <a:latin typeface="Meiryo" panose="020B0604030504040204" pitchFamily="34" charset="-128"/>
                <a:ea typeface="Meiryo" panose="020B0604030504040204" pitchFamily="34" charset="-128"/>
              </a:rPr>
              <a:t>・中高等部：</a:t>
            </a:r>
            <a:r>
              <a:rPr lang="ja-JP" altLang="en-US" sz="1400">
                <a:solidFill>
                  <a:srgbClr val="00CC5E"/>
                </a:solidFill>
                <a:latin typeface="Meiryo" panose="020B0604030504040204" pitchFamily="34" charset="-128"/>
                <a:ea typeface="Meiryo" panose="020B0604030504040204" pitchFamily="34" charset="-128"/>
              </a:rPr>
              <a:t>学校内での人間関係が主によって守られますように。イエス様の愛を表していくことができますように。</a:t>
            </a:r>
            <a:endParaRPr lang="en-US" altLang="ja-JP" sz="1400" u="sng" dirty="0">
              <a:solidFill>
                <a:srgbClr val="00CC5E"/>
              </a:solidFill>
              <a:latin typeface="Meiryo" panose="020B0604030504040204" pitchFamily="34" charset="-128"/>
              <a:ea typeface="Meiryo" panose="020B0604030504040204" pitchFamily="34" charset="-128"/>
            </a:endParaRPr>
          </a:p>
          <a:p>
            <a:r>
              <a:rPr lang="en-US" altLang="ja-JP" sz="1400" b="1" u="sng" dirty="0">
                <a:solidFill>
                  <a:srgbClr val="00CC5E"/>
                </a:solidFill>
                <a:latin typeface="Meiryo" panose="020B0604030504040204" pitchFamily="34" charset="-128"/>
                <a:ea typeface="Meiryo" panose="020B0604030504040204" pitchFamily="34" charset="-128"/>
              </a:rPr>
              <a:t>English</a:t>
            </a:r>
            <a:r>
              <a:rPr lang="ja-JP" altLang="en-US" sz="1400" b="1" u="sng">
                <a:solidFill>
                  <a:srgbClr val="00CC5E"/>
                </a:solidFill>
                <a:latin typeface="Meiryo" panose="020B0604030504040204" pitchFamily="34" charset="-128"/>
                <a:ea typeface="Meiryo" panose="020B0604030504040204" pitchFamily="34" charset="-128"/>
              </a:rPr>
              <a:t> </a:t>
            </a:r>
            <a:r>
              <a:rPr lang="en-US" altLang="ja-JP" sz="1400" b="1" u="sng" dirty="0">
                <a:solidFill>
                  <a:srgbClr val="00CC5E"/>
                </a:solidFill>
                <a:latin typeface="Meiryo" panose="020B0604030504040204" pitchFamily="34" charset="-128"/>
                <a:ea typeface="Meiryo" panose="020B0604030504040204" pitchFamily="34" charset="-128"/>
              </a:rPr>
              <a:t>Ministry</a:t>
            </a:r>
            <a:r>
              <a:rPr lang="ja-JP" altLang="en-US" sz="1400" b="1">
                <a:solidFill>
                  <a:srgbClr val="00CC5E"/>
                </a:solidFill>
                <a:latin typeface="Meiryo" panose="020B0604030504040204" pitchFamily="34" charset="-128"/>
                <a:ea typeface="Meiryo" panose="020B0604030504040204" pitchFamily="34" charset="-128"/>
              </a:rPr>
              <a:t>：</a:t>
            </a:r>
            <a:r>
              <a:rPr lang="ja-JP" altLang="en-US" sz="1400">
                <a:solidFill>
                  <a:srgbClr val="00CC5E"/>
                </a:solidFill>
                <a:latin typeface="Meiryo" panose="020B0604030504040204" pitchFamily="34" charset="-128"/>
                <a:ea typeface="Meiryo" panose="020B0604030504040204" pitchFamily="34" charset="-128"/>
              </a:rPr>
              <a:t>日本に来て間もない兄弟姉妹たちの生活に神様の助けが沢山あるように。共に礼拝し、神様の宣教に用いられるように。</a:t>
            </a:r>
            <a:endParaRPr lang="en-US" altLang="ja-JP" sz="1400" dirty="0">
              <a:solidFill>
                <a:srgbClr val="00CC5E"/>
              </a:solidFill>
              <a:latin typeface="Meiryo" panose="020B0604030504040204" pitchFamily="34" charset="-128"/>
              <a:ea typeface="Meiryo" panose="020B0604030504040204" pitchFamily="34" charset="-128"/>
            </a:endParaRPr>
          </a:p>
          <a:p>
            <a:r>
              <a:rPr kumimoji="1" lang="ja-JP" altLang="en-US" sz="1400" b="1" u="sng">
                <a:solidFill>
                  <a:srgbClr val="00CC5E"/>
                </a:solidFill>
                <a:latin typeface="Meiryo" panose="020B0604030504040204" pitchFamily="34" charset="-128"/>
                <a:ea typeface="Meiryo" panose="020B0604030504040204" pitchFamily="34" charset="-128"/>
              </a:rPr>
              <a:t>ブレッシング部：</a:t>
            </a:r>
            <a:r>
              <a:rPr kumimoji="1" lang="ja-JP" altLang="en-US" sz="1400">
                <a:solidFill>
                  <a:srgbClr val="00CC5E"/>
                </a:solidFill>
                <a:latin typeface="Meiryo" panose="020B0604030504040204" pitchFamily="34" charset="-128"/>
                <a:ea typeface="Meiryo" panose="020B0604030504040204" pitchFamily="34" charset="-128"/>
              </a:rPr>
              <a:t>学生やご家族の健康と日々の生活が守られるように、オンラインでささげる二人の学生が</a:t>
            </a:r>
            <a:r>
              <a:rPr lang="ja-JP" altLang="en-US" sz="1400">
                <a:solidFill>
                  <a:srgbClr val="00CC5E"/>
                </a:solidFill>
                <a:latin typeface="Meiryo" panose="020B0604030504040204" pitchFamily="34" charset="-128"/>
                <a:ea typeface="Meiryo" panose="020B0604030504040204" pitchFamily="34" charset="-128"/>
              </a:rPr>
              <a:t>じょじょ</a:t>
            </a:r>
            <a:r>
              <a:rPr kumimoji="1" lang="ja-JP" altLang="en-US" sz="1400">
                <a:solidFill>
                  <a:srgbClr val="00CC5E"/>
                </a:solidFill>
                <a:latin typeface="Meiryo" panose="020B0604030504040204" pitchFamily="34" charset="-128"/>
                <a:ea typeface="Meiryo" panose="020B0604030504040204" pitchFamily="34" charset="-128"/>
              </a:rPr>
              <a:t>にオフライン礼拝に来れるように。　</a:t>
            </a:r>
            <a:endParaRPr kumimoji="1" lang="en-US" altLang="ja-JP" sz="1400" dirty="0">
              <a:solidFill>
                <a:srgbClr val="00CC5E"/>
              </a:solidFill>
              <a:latin typeface="Meiryo" panose="020B0604030504040204" pitchFamily="34" charset="-128"/>
              <a:ea typeface="Meiryo" panose="020B0604030504040204" pitchFamily="34" charset="-128"/>
            </a:endParaRPr>
          </a:p>
        </p:txBody>
      </p:sp>
      <p:pic>
        <p:nvPicPr>
          <p:cNvPr id="3" name="図 2">
            <a:extLst>
              <a:ext uri="{FF2B5EF4-FFF2-40B4-BE49-F238E27FC236}">
                <a16:creationId xmlns:a16="http://schemas.microsoft.com/office/drawing/2014/main" id="{C597F387-20A7-B760-B221-E91016ACC178}"/>
              </a:ext>
            </a:extLst>
          </p:cNvPr>
          <p:cNvPicPr>
            <a:picLocks noChangeAspect="1"/>
          </p:cNvPicPr>
          <p:nvPr/>
        </p:nvPicPr>
        <p:blipFill>
          <a:blip r:embed="rId3"/>
          <a:stretch>
            <a:fillRect/>
          </a:stretch>
        </p:blipFill>
        <p:spPr>
          <a:xfrm>
            <a:off x="0" y="1581683"/>
            <a:ext cx="8719162" cy="5234149"/>
          </a:xfrm>
          <a:prstGeom prst="rect">
            <a:avLst/>
          </a:prstGeom>
        </p:spPr>
      </p:pic>
    </p:spTree>
    <p:extLst>
      <p:ext uri="{BB962C8B-B14F-4D97-AF65-F5344CB8AC3E}">
        <p14:creationId xmlns:p14="http://schemas.microsoft.com/office/powerpoint/2010/main" val="3783564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a:extLst>
              <a:ext uri="{FF2B5EF4-FFF2-40B4-BE49-F238E27FC236}">
                <a16:creationId xmlns:a16="http://schemas.microsoft.com/office/drawing/2014/main" id="{A31CF1EF-6506-9F45-BCF8-CF920540B491}"/>
              </a:ext>
            </a:extLst>
          </p:cNvPr>
          <p:cNvSpPr txBox="1"/>
          <p:nvPr/>
        </p:nvSpPr>
        <p:spPr>
          <a:xfrm>
            <a:off x="3087130" y="110389"/>
            <a:ext cx="5960076" cy="307777"/>
          </a:xfrm>
          <a:prstGeom prst="rect">
            <a:avLst/>
          </a:prstGeom>
          <a:solidFill>
            <a:srgbClr val="00B0F0"/>
          </a:solidFill>
        </p:spPr>
        <p:txBody>
          <a:bodyPr wrap="square" rtlCol="0">
            <a:spAutoFit/>
          </a:bodyPr>
          <a:lstStyle/>
          <a:p>
            <a:pPr algn="ctr"/>
            <a:r>
              <a:rPr lang="en-US" altLang="ja-JP" sz="1400" b="1" dirty="0">
                <a:solidFill>
                  <a:srgbClr val="FFC000"/>
                </a:solidFill>
                <a:latin typeface="Meiryo" panose="020B0604030504040204" pitchFamily="34" charset="-128"/>
                <a:ea typeface="Meiryo" panose="020B0604030504040204" pitchFamily="34" charset="-128"/>
                <a:cs typeface="メイリオ"/>
              </a:rPr>
              <a:t>5</a:t>
            </a:r>
            <a:r>
              <a:rPr lang="ja-JP" altLang="en-US" sz="1400" b="1">
                <a:solidFill>
                  <a:srgbClr val="FFC000"/>
                </a:solidFill>
                <a:latin typeface="Meiryo" panose="020B0604030504040204" pitchFamily="34" charset="-128"/>
                <a:ea typeface="Meiryo" panose="020B0604030504040204" pitchFamily="34" charset="-128"/>
                <a:cs typeface="メイリオ"/>
              </a:rPr>
              <a:t>月の兄弟教会の祈り</a:t>
            </a:r>
            <a:endParaRPr lang="en-US" altLang="ja-JP" sz="1400" b="1" dirty="0">
              <a:solidFill>
                <a:srgbClr val="FFC000"/>
              </a:solidFill>
              <a:latin typeface="Meiryo" panose="020B0604030504040204" pitchFamily="34" charset="-128"/>
              <a:ea typeface="Meiryo" panose="020B0604030504040204" pitchFamily="34" charset="-128"/>
              <a:cs typeface="メイリオ"/>
            </a:endParaRPr>
          </a:p>
        </p:txBody>
      </p:sp>
      <p:sp>
        <p:nvSpPr>
          <p:cNvPr id="5" name="テキスト ボックス 4">
            <a:extLst>
              <a:ext uri="{FF2B5EF4-FFF2-40B4-BE49-F238E27FC236}">
                <a16:creationId xmlns:a16="http://schemas.microsoft.com/office/drawing/2014/main" id="{0776AECC-656F-6A4F-9CC3-8FBA07BA41FC}"/>
              </a:ext>
            </a:extLst>
          </p:cNvPr>
          <p:cNvSpPr txBox="1"/>
          <p:nvPr/>
        </p:nvSpPr>
        <p:spPr>
          <a:xfrm>
            <a:off x="58775" y="497397"/>
            <a:ext cx="12108511" cy="6186309"/>
          </a:xfrm>
          <a:prstGeom prst="rect">
            <a:avLst/>
          </a:prstGeom>
          <a:noFill/>
          <a:ln w="38100">
            <a:solidFill>
              <a:srgbClr val="92D050"/>
            </a:solidFill>
          </a:ln>
        </p:spPr>
        <p:txBody>
          <a:bodyPr wrap="square" rtlCol="0">
            <a:spAutoFit/>
          </a:bodyPr>
          <a:lstStyle/>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kumimoji="1" lang="ja-JP" altLang="en-US">
              <a:ln>
                <a:solidFill>
                  <a:schemeClr val="accent3">
                    <a:lumMod val="60000"/>
                    <a:lumOff val="40000"/>
                  </a:schemeClr>
                </a:solidFill>
              </a:ln>
              <a:solidFill>
                <a:srgbClr val="FE8D00"/>
              </a:solidFill>
            </a:endParaRPr>
          </a:p>
        </p:txBody>
      </p:sp>
      <p:sp>
        <p:nvSpPr>
          <p:cNvPr id="2" name="テキスト ボックス 1">
            <a:extLst>
              <a:ext uri="{FF2B5EF4-FFF2-40B4-BE49-F238E27FC236}">
                <a16:creationId xmlns:a16="http://schemas.microsoft.com/office/drawing/2014/main" id="{32E81DBC-4543-4EAD-CEEB-1E83A300A2A6}"/>
              </a:ext>
            </a:extLst>
          </p:cNvPr>
          <p:cNvSpPr txBox="1"/>
          <p:nvPr/>
        </p:nvSpPr>
        <p:spPr>
          <a:xfrm>
            <a:off x="83489" y="646712"/>
            <a:ext cx="5983679" cy="4585871"/>
          </a:xfrm>
          <a:prstGeom prst="rect">
            <a:avLst/>
          </a:prstGeom>
          <a:noFill/>
        </p:spPr>
        <p:txBody>
          <a:bodyPr wrap="square" rtlCol="0">
            <a:spAutoFit/>
          </a:bodyPr>
          <a:lstStyle/>
          <a:p>
            <a:r>
              <a:rPr kumimoji="1" lang="en-US" altLang="ja-JP" sz="1400" b="1" u="sng" dirty="0">
                <a:solidFill>
                  <a:schemeClr val="bg2">
                    <a:lumMod val="10000"/>
                  </a:schemeClr>
                </a:solidFill>
                <a:latin typeface="Meiryo" panose="020B0604030504040204" pitchFamily="34" charset="-128"/>
                <a:ea typeface="Meiryo" panose="020B0604030504040204" pitchFamily="34" charset="-128"/>
              </a:rPr>
              <a:t>【</a:t>
            </a:r>
            <a:r>
              <a:rPr kumimoji="1" lang="ja-JP" altLang="en-US" sz="1400" b="1" u="sng">
                <a:solidFill>
                  <a:schemeClr val="bg2">
                    <a:lumMod val="10000"/>
                  </a:schemeClr>
                </a:solidFill>
                <a:latin typeface="Meiryo" panose="020B0604030504040204" pitchFamily="34" charset="-128"/>
                <a:ea typeface="Meiryo" panose="020B0604030504040204" pitchFamily="34" charset="-128"/>
              </a:rPr>
              <a:t>愛媛方舟キリスト教会</a:t>
            </a:r>
            <a:r>
              <a:rPr kumimoji="1" lang="en-US" altLang="ja-JP" sz="1400" b="1" u="sng" dirty="0">
                <a:solidFill>
                  <a:schemeClr val="bg2">
                    <a:lumMod val="10000"/>
                  </a:schemeClr>
                </a:solidFill>
                <a:latin typeface="Meiryo" panose="020B0604030504040204" pitchFamily="34" charset="-128"/>
                <a:ea typeface="Meiryo" panose="020B0604030504040204" pitchFamily="34" charset="-128"/>
              </a:rPr>
              <a:t>/</a:t>
            </a:r>
            <a:r>
              <a:rPr kumimoji="1" lang="ja-JP" altLang="en-US" sz="1400" b="1" u="sng">
                <a:solidFill>
                  <a:schemeClr val="bg2">
                    <a:lumMod val="10000"/>
                  </a:schemeClr>
                </a:solidFill>
                <a:latin typeface="Meiryo" panose="020B0604030504040204" pitchFamily="34" charset="-128"/>
                <a:ea typeface="Meiryo" panose="020B0604030504040204" pitchFamily="34" charset="-128"/>
              </a:rPr>
              <a:t>川上牧師・碧伝道師</a:t>
            </a:r>
            <a:r>
              <a:rPr kumimoji="1" lang="en-US" altLang="ja-JP" sz="1400" b="1" u="sng" dirty="0">
                <a:solidFill>
                  <a:schemeClr val="bg2">
                    <a:lumMod val="10000"/>
                  </a:schemeClr>
                </a:solidFill>
                <a:latin typeface="Meiryo" panose="020B0604030504040204" pitchFamily="34" charset="-128"/>
                <a:ea typeface="Meiryo" panose="020B0604030504040204" pitchFamily="34" charset="-128"/>
              </a:rPr>
              <a:t>】</a:t>
            </a:r>
          </a:p>
          <a:p>
            <a:pPr marL="228600" indent="-228600">
              <a:buFont typeface="+mj-ea"/>
              <a:buAutoNum type="circleNumDbPlain"/>
            </a:pPr>
            <a:r>
              <a:rPr kumimoji="1" lang="ja-JP" altLang="en-US" sz="1400">
                <a:solidFill>
                  <a:schemeClr val="bg2">
                    <a:lumMod val="10000"/>
                  </a:schemeClr>
                </a:solidFill>
                <a:latin typeface="Meiryo" panose="020B0604030504040204" pitchFamily="34" charset="-128"/>
                <a:ea typeface="Meiryo" panose="020B0604030504040204" pitchFamily="34" charset="-128"/>
              </a:rPr>
              <a:t>信仰に導かれてないキャンパス生たちのためのビジョン礼拝が始まりました。はじめて教会に行くようになり、教会に対して心が開かれるように。</a:t>
            </a:r>
          </a:p>
          <a:p>
            <a:pPr marL="228600" indent="-228600">
              <a:buFont typeface="+mj-ea"/>
              <a:buAutoNum type="circleNumDbPlain"/>
            </a:pPr>
            <a:r>
              <a:rPr kumimoji="1" lang="ja-JP" altLang="en-US" sz="1400">
                <a:solidFill>
                  <a:schemeClr val="bg2">
                    <a:lumMod val="10000"/>
                  </a:schemeClr>
                </a:solidFill>
                <a:latin typeface="Meiryo" panose="020B0604030504040204" pitchFamily="34" charset="-128"/>
                <a:ea typeface="Meiryo" panose="020B0604030504040204" pitchFamily="34" charset="-128"/>
              </a:rPr>
              <a:t>毎週行われるキッズキャンプ（子供たちの英語プログラム）のために。次世代の信仰の土台が据えられ、地域伝道に用いられるように。</a:t>
            </a:r>
          </a:p>
          <a:p>
            <a:pPr marL="228600" indent="-228600">
              <a:buFont typeface="+mj-ea"/>
              <a:buAutoNum type="circleNumDbPlain"/>
            </a:pPr>
            <a:r>
              <a:rPr kumimoji="1" lang="ja-JP" altLang="en-US" sz="1400">
                <a:solidFill>
                  <a:schemeClr val="bg2">
                    <a:lumMod val="10000"/>
                  </a:schemeClr>
                </a:solidFill>
                <a:latin typeface="Meiryo" panose="020B0604030504040204" pitchFamily="34" charset="-128"/>
                <a:ea typeface="Meiryo" panose="020B0604030504040204" pitchFamily="34" charset="-128"/>
              </a:rPr>
              <a:t>キャンパス伝道集会（</a:t>
            </a:r>
            <a:r>
              <a:rPr kumimoji="1" lang="en-US" altLang="ja-JP" sz="1400" dirty="0">
                <a:solidFill>
                  <a:schemeClr val="bg2">
                    <a:lumMod val="10000"/>
                  </a:schemeClr>
                </a:solidFill>
                <a:latin typeface="Meiryo" panose="020B0604030504040204" pitchFamily="34" charset="-128"/>
                <a:ea typeface="Meiryo" panose="020B0604030504040204" pitchFamily="34" charset="-128"/>
              </a:rPr>
              <a:t>5/11−12</a:t>
            </a:r>
            <a:r>
              <a:rPr kumimoji="1" lang="ja-JP" altLang="en-US" sz="1400">
                <a:solidFill>
                  <a:schemeClr val="bg2">
                    <a:lumMod val="10000"/>
                  </a:schemeClr>
                </a:solidFill>
                <a:latin typeface="Meiryo" panose="020B0604030504040204" pitchFamily="34" charset="-128"/>
                <a:ea typeface="Meiryo" panose="020B0604030504040204" pitchFamily="34" charset="-128"/>
              </a:rPr>
              <a:t>）を通して、魂が導かれるように。</a:t>
            </a:r>
          </a:p>
          <a:p>
            <a:pPr marL="228600" indent="-228600">
              <a:buFont typeface="+mj-ea"/>
              <a:buAutoNum type="circleNumDbPlain"/>
            </a:pPr>
            <a:r>
              <a:rPr kumimoji="1" lang="ja-JP" altLang="en-US" sz="1400">
                <a:solidFill>
                  <a:schemeClr val="bg2">
                    <a:lumMod val="10000"/>
                  </a:schemeClr>
                </a:solidFill>
                <a:latin typeface="Meiryo" panose="020B0604030504040204" pitchFamily="34" charset="-128"/>
                <a:ea typeface="Meiryo" panose="020B0604030504040204" pitchFamily="34" charset="-128"/>
              </a:rPr>
              <a:t>教職者、聖徒が教会と一つの体になり、一つの心で歩んでいきますように。</a:t>
            </a:r>
          </a:p>
          <a:p>
            <a:pPr marL="228600" indent="-228600">
              <a:buFont typeface="+mj-ea"/>
              <a:buAutoNum type="circleNumDbPlain"/>
            </a:pPr>
            <a:r>
              <a:rPr kumimoji="1" lang="ja-JP" altLang="en-US" sz="1400">
                <a:solidFill>
                  <a:schemeClr val="bg2">
                    <a:lumMod val="10000"/>
                  </a:schemeClr>
                </a:solidFill>
                <a:latin typeface="Meiryo" panose="020B0604030504040204" pitchFamily="34" charset="-128"/>
                <a:ea typeface="Meiryo" panose="020B0604030504040204" pitchFamily="34" charset="-128"/>
              </a:rPr>
              <a:t>すべての集会に聖霊の臨在が満ち溢れますように。</a:t>
            </a:r>
          </a:p>
          <a:p>
            <a:pPr marL="228600" indent="-228600">
              <a:buFont typeface="+mj-ea"/>
              <a:buAutoNum type="circleNumDbPlain"/>
            </a:pPr>
            <a:r>
              <a:rPr kumimoji="1" lang="ja-JP" altLang="en-US" sz="1400">
                <a:solidFill>
                  <a:schemeClr val="bg2">
                    <a:lumMod val="10000"/>
                  </a:schemeClr>
                </a:solidFill>
                <a:latin typeface="Meiryo" panose="020B0604030504040204" pitchFamily="34" charset="-128"/>
                <a:ea typeface="Meiryo" panose="020B0604030504040204" pitchFamily="34" charset="-128"/>
              </a:rPr>
              <a:t>健康が守られ、コロナウィルスから守られますように。必要な物質もすべて満たされ、生活が守られますように。</a:t>
            </a:r>
            <a:endParaRPr kumimoji="1" lang="en-US" altLang="ja-JP" sz="1400" dirty="0">
              <a:solidFill>
                <a:schemeClr val="bg2">
                  <a:lumMod val="10000"/>
                </a:schemeClr>
              </a:solidFill>
              <a:latin typeface="Meiryo" panose="020B0604030504040204" pitchFamily="34" charset="-128"/>
              <a:ea typeface="Meiryo" panose="020B0604030504040204" pitchFamily="34" charset="-128"/>
            </a:endParaRPr>
          </a:p>
          <a:p>
            <a:pPr marL="342900" indent="-342900">
              <a:buFont typeface="+mj-ea"/>
              <a:buAutoNum type="circleNumDbPlain"/>
            </a:pPr>
            <a:endParaRPr lang="en-US" altLang="ja-JP" sz="1400" dirty="0">
              <a:solidFill>
                <a:schemeClr val="bg2">
                  <a:lumMod val="10000"/>
                </a:schemeClr>
              </a:solidFill>
              <a:latin typeface="Meiryo" panose="020B0604030504040204" pitchFamily="34" charset="-128"/>
              <a:ea typeface="Meiryo" panose="020B0604030504040204" pitchFamily="34" charset="-128"/>
            </a:endParaRPr>
          </a:p>
          <a:p>
            <a:r>
              <a:rPr lang="en-US" altLang="ja-JP" sz="1400" b="1" u="sng" dirty="0">
                <a:solidFill>
                  <a:schemeClr val="bg2">
                    <a:lumMod val="10000"/>
                  </a:schemeClr>
                </a:solidFill>
                <a:latin typeface="Meiryo" panose="020B0604030504040204" pitchFamily="34" charset="-128"/>
                <a:ea typeface="Meiryo" panose="020B0604030504040204" pitchFamily="34" charset="-128"/>
              </a:rPr>
              <a:t>【</a:t>
            </a:r>
            <a:r>
              <a:rPr lang="ja-JP" altLang="en-US" sz="1400" b="1" u="sng">
                <a:solidFill>
                  <a:schemeClr val="bg2">
                    <a:lumMod val="10000"/>
                  </a:schemeClr>
                </a:solidFill>
                <a:latin typeface="Meiryo" panose="020B0604030504040204" pitchFamily="34" charset="-128"/>
                <a:ea typeface="Meiryo" panose="020B0604030504040204" pitchFamily="34" charset="-128"/>
              </a:rPr>
              <a:t>オリーブハウスチャーチ</a:t>
            </a:r>
            <a:r>
              <a:rPr lang="en-US" altLang="ja-JP" sz="1400" b="1" u="sng" dirty="0">
                <a:solidFill>
                  <a:schemeClr val="bg2">
                    <a:lumMod val="10000"/>
                  </a:schemeClr>
                </a:solidFill>
                <a:latin typeface="Meiryo" panose="020B0604030504040204" pitchFamily="34" charset="-128"/>
                <a:ea typeface="Meiryo" panose="020B0604030504040204" pitchFamily="34" charset="-128"/>
              </a:rPr>
              <a:t>/</a:t>
            </a:r>
            <a:r>
              <a:rPr lang="ja-JP" altLang="en-US" sz="1400" b="1" u="sng">
                <a:solidFill>
                  <a:schemeClr val="bg2">
                    <a:lumMod val="10000"/>
                  </a:schemeClr>
                </a:solidFill>
                <a:latin typeface="Meiryo" panose="020B0604030504040204" pitchFamily="34" charset="-128"/>
                <a:ea typeface="Meiryo" panose="020B0604030504040204" pitchFamily="34" charset="-128"/>
              </a:rPr>
              <a:t>松原牧師・本名牧師・大原宣教幹事</a:t>
            </a:r>
            <a:r>
              <a:rPr lang="en-US" altLang="ja-JP" sz="1400" b="1" u="sng" dirty="0">
                <a:solidFill>
                  <a:schemeClr val="bg2">
                    <a:lumMod val="10000"/>
                  </a:schemeClr>
                </a:solidFill>
                <a:latin typeface="Meiryo" panose="020B0604030504040204" pitchFamily="34" charset="-128"/>
                <a:ea typeface="Meiryo" panose="020B0604030504040204" pitchFamily="34" charset="-128"/>
              </a:rPr>
              <a:t>】</a:t>
            </a:r>
          </a:p>
          <a:p>
            <a:pPr marL="228600" indent="-228600">
              <a:buFont typeface="+mj-ea"/>
              <a:buAutoNum type="circleNumDbPlain"/>
            </a:pPr>
            <a:r>
              <a:rPr lang="ja-JP" altLang="en-US" sz="1400">
                <a:solidFill>
                  <a:schemeClr val="bg2">
                    <a:lumMod val="10000"/>
                  </a:schemeClr>
                </a:solidFill>
                <a:latin typeface="Meiryo" panose="020B0604030504040204" pitchFamily="34" charset="-128"/>
                <a:ea typeface="Meiryo" panose="020B0604030504040204" pitchFamily="34" charset="-128"/>
              </a:rPr>
              <a:t>新しく始まる</a:t>
            </a:r>
            <a:r>
              <a:rPr lang="en-US" altLang="ja-JP" sz="1400" dirty="0">
                <a:solidFill>
                  <a:schemeClr val="bg2">
                    <a:lumMod val="10000"/>
                  </a:schemeClr>
                </a:solidFill>
                <a:latin typeface="Meiryo" panose="020B0604030504040204" pitchFamily="34" charset="-128"/>
                <a:ea typeface="Meiryo" panose="020B0604030504040204" pitchFamily="34" charset="-128"/>
              </a:rPr>
              <a:t>Freedom for Mothers</a:t>
            </a:r>
            <a:r>
              <a:rPr lang="ja-JP" altLang="en-US" sz="1400">
                <a:solidFill>
                  <a:schemeClr val="bg2">
                    <a:lumMod val="10000"/>
                  </a:schemeClr>
                </a:solidFill>
                <a:latin typeface="Meiryo" panose="020B0604030504040204" pitchFamily="34" charset="-128"/>
                <a:ea typeface="Meiryo" panose="020B0604030504040204" pitchFamily="34" charset="-128"/>
              </a:rPr>
              <a:t>の参加者に恵みがありますように。</a:t>
            </a:r>
            <a:r>
              <a:rPr lang="en-US" altLang="ja-JP" sz="1400" dirty="0">
                <a:solidFill>
                  <a:schemeClr val="bg2">
                    <a:lumMod val="10000"/>
                  </a:schemeClr>
                </a:solidFill>
                <a:latin typeface="Meiryo" panose="020B0604030504040204" pitchFamily="34" charset="-128"/>
                <a:ea typeface="Meiryo" panose="020B0604030504040204" pitchFamily="34" charset="-128"/>
              </a:rPr>
              <a:t>Wisdom for Fathers</a:t>
            </a:r>
            <a:r>
              <a:rPr lang="ja-JP" altLang="en-US" sz="1400">
                <a:solidFill>
                  <a:schemeClr val="bg2">
                    <a:lumMod val="10000"/>
                  </a:schemeClr>
                </a:solidFill>
                <a:latin typeface="Meiryo" panose="020B0604030504040204" pitchFamily="34" charset="-128"/>
                <a:ea typeface="Meiryo" panose="020B0604030504040204" pitchFamily="34" charset="-128"/>
              </a:rPr>
              <a:t>の準備に主の助けがありますように。</a:t>
            </a:r>
          </a:p>
          <a:p>
            <a:pPr marL="228600" indent="-228600">
              <a:buFont typeface="+mj-ea"/>
              <a:buAutoNum type="circleNumDbPlain"/>
            </a:pPr>
            <a:r>
              <a:rPr lang="en-US" altLang="ja-JP" sz="1400" dirty="0">
                <a:solidFill>
                  <a:schemeClr val="bg2">
                    <a:lumMod val="10000"/>
                  </a:schemeClr>
                </a:solidFill>
                <a:latin typeface="Meiryo" panose="020B0604030504040204" pitchFamily="34" charset="-128"/>
                <a:ea typeface="Meiryo" panose="020B0604030504040204" pitchFamily="34" charset="-128"/>
              </a:rPr>
              <a:t> One Family Worship</a:t>
            </a:r>
            <a:r>
              <a:rPr lang="ja-JP" altLang="en-US" sz="1400">
                <a:solidFill>
                  <a:schemeClr val="bg2">
                    <a:lumMod val="10000"/>
                  </a:schemeClr>
                </a:solidFill>
                <a:latin typeface="Meiryo" panose="020B0604030504040204" pitchFamily="34" charset="-128"/>
                <a:ea typeface="Meiryo" panose="020B0604030504040204" pitchFamily="34" charset="-128"/>
              </a:rPr>
              <a:t>で喜びと感謝の心で仕えることができますように。</a:t>
            </a:r>
          </a:p>
          <a:p>
            <a:pPr marL="228600" indent="-228600">
              <a:buFont typeface="+mj-ea"/>
              <a:buAutoNum type="circleNumDbPlain"/>
            </a:pPr>
            <a:r>
              <a:rPr lang="ja-JP" altLang="en-US" sz="1400">
                <a:solidFill>
                  <a:schemeClr val="bg2">
                    <a:lumMod val="10000"/>
                  </a:schemeClr>
                </a:solidFill>
                <a:latin typeface="Meiryo" panose="020B0604030504040204" pitchFamily="34" charset="-128"/>
                <a:ea typeface="Meiryo" panose="020B0604030504040204" pitchFamily="34" charset="-128"/>
              </a:rPr>
              <a:t>たましいの救いに仕える教会とされますように。家族の救い、地域の方々の救いのために祈り、仕えることに用いられますように。</a:t>
            </a:r>
            <a:endParaRPr lang="en-US" altLang="ja-JP" sz="1400" dirty="0">
              <a:solidFill>
                <a:schemeClr val="bg2">
                  <a:lumMod val="10000"/>
                </a:schemeClr>
              </a:solidFill>
              <a:latin typeface="Meiryo" panose="020B0604030504040204" pitchFamily="34" charset="-128"/>
              <a:ea typeface="Meiryo" panose="020B0604030504040204" pitchFamily="34" charset="-128"/>
            </a:endParaRPr>
          </a:p>
          <a:p>
            <a:pPr marL="342900" indent="-342900">
              <a:buFont typeface="+mj-ea"/>
              <a:buAutoNum type="circleNumDbPlain"/>
            </a:pPr>
            <a:endParaRPr kumimoji="1" lang="en-US" altLang="ja-JP" sz="1200" dirty="0">
              <a:solidFill>
                <a:schemeClr val="bg2">
                  <a:lumMod val="10000"/>
                </a:schemeClr>
              </a:solidFill>
              <a:latin typeface="Meiryo" panose="020B0604030504040204" pitchFamily="34" charset="-128"/>
              <a:ea typeface="Meiryo" panose="020B0604030504040204" pitchFamily="34" charset="-128"/>
            </a:endParaRPr>
          </a:p>
        </p:txBody>
      </p:sp>
      <p:sp>
        <p:nvSpPr>
          <p:cNvPr id="3" name="テキスト ボックス 2">
            <a:extLst>
              <a:ext uri="{FF2B5EF4-FFF2-40B4-BE49-F238E27FC236}">
                <a16:creationId xmlns:a16="http://schemas.microsoft.com/office/drawing/2014/main" id="{3398A49A-106E-82CE-CA32-01D93A819578}"/>
              </a:ext>
            </a:extLst>
          </p:cNvPr>
          <p:cNvSpPr txBox="1"/>
          <p:nvPr/>
        </p:nvSpPr>
        <p:spPr>
          <a:xfrm>
            <a:off x="6067168" y="560213"/>
            <a:ext cx="6066057" cy="5047536"/>
          </a:xfrm>
          <a:prstGeom prst="rect">
            <a:avLst/>
          </a:prstGeom>
          <a:noFill/>
        </p:spPr>
        <p:txBody>
          <a:bodyPr wrap="square" rtlCol="0">
            <a:spAutoFit/>
          </a:bodyPr>
          <a:lstStyle/>
          <a:p>
            <a:r>
              <a:rPr lang="en-US" altLang="ja-JP" sz="1400" b="1" u="sng" dirty="0">
                <a:solidFill>
                  <a:schemeClr val="bg2">
                    <a:lumMod val="10000"/>
                  </a:schemeClr>
                </a:solidFill>
                <a:latin typeface="Meiryo" panose="020B0604030504040204" pitchFamily="34" charset="-128"/>
                <a:ea typeface="Meiryo" panose="020B0604030504040204" pitchFamily="34" charset="-128"/>
              </a:rPr>
              <a:t>【</a:t>
            </a:r>
            <a:r>
              <a:rPr lang="ja-JP" altLang="en-US" sz="1400" b="1" u="sng">
                <a:solidFill>
                  <a:schemeClr val="bg2">
                    <a:lumMod val="10000"/>
                  </a:schemeClr>
                </a:solidFill>
                <a:latin typeface="Meiryo" panose="020B0604030504040204" pitchFamily="34" charset="-128"/>
                <a:ea typeface="Meiryo" panose="020B0604030504040204" pitchFamily="34" charset="-128"/>
              </a:rPr>
              <a:t>ヨハン浜松キリスト教会</a:t>
            </a:r>
            <a:r>
              <a:rPr lang="en-US" altLang="ja-JP" sz="1400" b="1" u="sng" dirty="0">
                <a:solidFill>
                  <a:schemeClr val="bg2">
                    <a:lumMod val="10000"/>
                  </a:schemeClr>
                </a:solidFill>
                <a:latin typeface="Meiryo" panose="020B0604030504040204" pitchFamily="34" charset="-128"/>
                <a:ea typeface="Meiryo" panose="020B0604030504040204" pitchFamily="34" charset="-128"/>
              </a:rPr>
              <a:t>/</a:t>
            </a:r>
            <a:r>
              <a:rPr lang="ja-JP" altLang="en-US" sz="1400" b="1" u="sng">
                <a:solidFill>
                  <a:schemeClr val="bg2">
                    <a:lumMod val="10000"/>
                  </a:schemeClr>
                </a:solidFill>
                <a:latin typeface="Meiryo" panose="020B0604030504040204" pitchFamily="34" charset="-128"/>
                <a:ea typeface="Meiryo" panose="020B0604030504040204" pitchFamily="34" charset="-128"/>
              </a:rPr>
              <a:t>深川牧師・梓伝道師</a:t>
            </a:r>
            <a:r>
              <a:rPr lang="en-US" altLang="ja-JP" sz="1400" b="1" u="sng" dirty="0">
                <a:solidFill>
                  <a:schemeClr val="bg2">
                    <a:lumMod val="10000"/>
                  </a:schemeClr>
                </a:solidFill>
                <a:latin typeface="Meiryo" panose="020B0604030504040204" pitchFamily="34" charset="-128"/>
                <a:ea typeface="Meiryo" panose="020B0604030504040204" pitchFamily="34" charset="-128"/>
              </a:rPr>
              <a:t>】</a:t>
            </a:r>
          </a:p>
          <a:p>
            <a:pPr marL="228600" indent="-228600">
              <a:buFont typeface="+mj-ea"/>
              <a:buAutoNum type="circleNumDbPlain"/>
            </a:pPr>
            <a:r>
              <a:rPr lang="ja-JP" altLang="en-US" sz="1400">
                <a:solidFill>
                  <a:schemeClr val="bg2">
                    <a:lumMod val="10000"/>
                  </a:schemeClr>
                </a:solidFill>
                <a:latin typeface="Meiryo" panose="020B0604030504040204" pitchFamily="34" charset="-128"/>
                <a:ea typeface="Meiryo" panose="020B0604030504040204" pitchFamily="34" charset="-128"/>
              </a:rPr>
              <a:t>深川牧師、梓伝道師が主の御声に従って、聖霊の力で教会を立てあげるように。</a:t>
            </a:r>
          </a:p>
          <a:p>
            <a:pPr marL="228600" indent="-228600">
              <a:buFont typeface="+mj-ea"/>
              <a:buAutoNum type="circleNumDbPlain"/>
            </a:pPr>
            <a:r>
              <a:rPr lang="ja-JP" altLang="en-US" sz="1400">
                <a:solidFill>
                  <a:schemeClr val="bg2">
                    <a:lumMod val="10000"/>
                  </a:schemeClr>
                </a:solidFill>
                <a:latin typeface="Meiryo" panose="020B0604030504040204" pitchFamily="34" charset="-128"/>
                <a:ea typeface="Meiryo" panose="020B0604030504040204" pitchFamily="34" charset="-128"/>
              </a:rPr>
              <a:t>教会がキリストの体、神の家族になるように。</a:t>
            </a:r>
          </a:p>
          <a:p>
            <a:pPr marL="228600" indent="-228600">
              <a:buFont typeface="+mj-ea"/>
              <a:buAutoNum type="circleNumDbPlain"/>
            </a:pPr>
            <a:r>
              <a:rPr lang="ja-JP" altLang="en-US" sz="1400">
                <a:solidFill>
                  <a:schemeClr val="bg2">
                    <a:lumMod val="10000"/>
                  </a:schemeClr>
                </a:solidFill>
                <a:latin typeface="Meiryo" panose="020B0604030504040204" pitchFamily="34" charset="-128"/>
                <a:ea typeface="Meiryo" panose="020B0604030504040204" pitchFamily="34" charset="-128"/>
              </a:rPr>
              <a:t>ひとり一人が、主の愛に日々出会い信仰による自由を味わうように。</a:t>
            </a:r>
          </a:p>
          <a:p>
            <a:pPr marL="228600" indent="-228600">
              <a:buFont typeface="+mj-ea"/>
              <a:buAutoNum type="circleNumDbPlain"/>
            </a:pPr>
            <a:r>
              <a:rPr lang="ja-JP" altLang="en-US" sz="1400">
                <a:solidFill>
                  <a:schemeClr val="bg2">
                    <a:lumMod val="10000"/>
                  </a:schemeClr>
                </a:solidFill>
                <a:latin typeface="Meiryo" panose="020B0604030504040204" pitchFamily="34" charset="-128"/>
                <a:ea typeface="Meiryo" panose="020B0604030504040204" pitchFamily="34" charset="-128"/>
              </a:rPr>
              <a:t>主に出会うもの、教会に根を下ろすものが増し加わるように。</a:t>
            </a:r>
          </a:p>
          <a:p>
            <a:pPr marL="228600" indent="-228600">
              <a:buFont typeface="+mj-ea"/>
              <a:buAutoNum type="circleNumDbPlain"/>
            </a:pPr>
            <a:r>
              <a:rPr lang="ja-JP" altLang="en-US" sz="1400">
                <a:solidFill>
                  <a:schemeClr val="bg2">
                    <a:lumMod val="10000"/>
                  </a:schemeClr>
                </a:solidFill>
                <a:latin typeface="Meiryo" panose="020B0604030504040204" pitchFamily="34" charset="-128"/>
                <a:ea typeface="Meiryo" panose="020B0604030504040204" pitchFamily="34" charset="-128"/>
              </a:rPr>
              <a:t>伝道の実が結ばれるように。</a:t>
            </a:r>
          </a:p>
          <a:p>
            <a:pPr marL="228600" indent="-228600">
              <a:buFont typeface="+mj-ea"/>
              <a:buAutoNum type="circleNumDbPlain"/>
            </a:pPr>
            <a:r>
              <a:rPr lang="ja-JP" altLang="en-US" sz="1400">
                <a:solidFill>
                  <a:schemeClr val="bg2">
                    <a:lumMod val="10000"/>
                  </a:schemeClr>
                </a:solidFill>
                <a:latin typeface="Meiryo" panose="020B0604030504040204" pitchFamily="34" charset="-128"/>
                <a:ea typeface="Meiryo" panose="020B0604030504040204" pitchFamily="34" charset="-128"/>
              </a:rPr>
              <a:t>兄弟姉妹の病の癒やしのために。</a:t>
            </a:r>
          </a:p>
          <a:p>
            <a:endParaRPr lang="en-US" altLang="ja-JP" sz="1400" b="1" u="sng" dirty="0">
              <a:solidFill>
                <a:schemeClr val="bg2">
                  <a:lumMod val="10000"/>
                </a:schemeClr>
              </a:solidFill>
              <a:latin typeface="Meiryo" panose="020B0604030504040204" pitchFamily="34" charset="-128"/>
              <a:ea typeface="Meiryo" panose="020B0604030504040204" pitchFamily="34" charset="-128"/>
            </a:endParaRPr>
          </a:p>
          <a:p>
            <a:r>
              <a:rPr lang="en-US" altLang="ja-JP" sz="1400" b="1" u="sng" dirty="0">
                <a:solidFill>
                  <a:schemeClr val="bg2">
                    <a:lumMod val="10000"/>
                  </a:schemeClr>
                </a:solidFill>
                <a:latin typeface="Meiryo" panose="020B0604030504040204" pitchFamily="34" charset="-128"/>
                <a:ea typeface="Meiryo" panose="020B0604030504040204" pitchFamily="34" charset="-128"/>
              </a:rPr>
              <a:t>【</a:t>
            </a:r>
            <a:r>
              <a:rPr lang="ja-JP" altLang="en-US" sz="1400" b="1" u="sng">
                <a:solidFill>
                  <a:schemeClr val="bg2">
                    <a:lumMod val="10000"/>
                  </a:schemeClr>
                </a:solidFill>
                <a:latin typeface="Meiryo" panose="020B0604030504040204" pitchFamily="34" charset="-128"/>
                <a:ea typeface="Meiryo" panose="020B0604030504040204" pitchFamily="34" charset="-128"/>
              </a:rPr>
              <a:t>三鷹栄光キリスト教会</a:t>
            </a:r>
            <a:r>
              <a:rPr lang="en-US" altLang="ja-JP" sz="1400" b="1" u="sng" dirty="0">
                <a:solidFill>
                  <a:schemeClr val="bg2">
                    <a:lumMod val="10000"/>
                  </a:schemeClr>
                </a:solidFill>
                <a:latin typeface="Meiryo" panose="020B0604030504040204" pitchFamily="34" charset="-128"/>
                <a:ea typeface="Meiryo" panose="020B0604030504040204" pitchFamily="34" charset="-128"/>
              </a:rPr>
              <a:t>/</a:t>
            </a:r>
            <a:r>
              <a:rPr lang="ja-JP" altLang="en-US" sz="1400" b="1" u="sng">
                <a:solidFill>
                  <a:schemeClr val="bg2">
                    <a:lumMod val="10000"/>
                  </a:schemeClr>
                </a:solidFill>
                <a:latin typeface="Meiryo" panose="020B0604030504040204" pitchFamily="34" charset="-128"/>
                <a:ea typeface="Meiryo" panose="020B0604030504040204" pitchFamily="34" charset="-128"/>
              </a:rPr>
              <a:t>高牧師・洪伝道師・長谷川牧師</a:t>
            </a:r>
            <a:r>
              <a:rPr lang="en-US" altLang="ja-JP" sz="1400" b="1" u="sng" dirty="0">
                <a:solidFill>
                  <a:schemeClr val="bg2">
                    <a:lumMod val="10000"/>
                  </a:schemeClr>
                </a:solidFill>
                <a:latin typeface="Meiryo" panose="020B0604030504040204" pitchFamily="34" charset="-128"/>
                <a:ea typeface="Meiryo" panose="020B0604030504040204" pitchFamily="34" charset="-128"/>
              </a:rPr>
              <a:t>】</a:t>
            </a:r>
          </a:p>
          <a:p>
            <a:pPr marL="228600" indent="-228600">
              <a:buFont typeface="+mj-ea"/>
              <a:buAutoNum type="circleNumDbPlain"/>
            </a:pPr>
            <a:r>
              <a:rPr lang="ja-JP" altLang="en-US" sz="1400">
                <a:solidFill>
                  <a:schemeClr val="bg2">
                    <a:lumMod val="10000"/>
                  </a:schemeClr>
                </a:solidFill>
                <a:latin typeface="Meiryo" panose="020B0604030504040204" pitchFamily="34" charset="-128"/>
                <a:ea typeface="Meiryo" panose="020B0604030504040204" pitchFamily="34" charset="-128"/>
              </a:rPr>
              <a:t>使役者が御言葉と祈りで聖霊に満たされ、確信を持って主の道を歩んでいきますように。</a:t>
            </a:r>
          </a:p>
          <a:p>
            <a:pPr marL="228600" indent="-228600">
              <a:buFont typeface="+mj-ea"/>
              <a:buAutoNum type="circleNumDbPlain"/>
            </a:pPr>
            <a:r>
              <a:rPr lang="en-US" altLang="ja-JP" sz="1400" dirty="0">
                <a:solidFill>
                  <a:schemeClr val="bg2">
                    <a:lumMod val="10000"/>
                  </a:schemeClr>
                </a:solidFill>
                <a:latin typeface="Meiryo" panose="020B0604030504040204" pitchFamily="34" charset="-128"/>
                <a:ea typeface="Meiryo" panose="020B0604030504040204" pitchFamily="34" charset="-128"/>
              </a:rPr>
              <a:t>5</a:t>
            </a:r>
            <a:r>
              <a:rPr lang="ja-JP" altLang="en-US" sz="1400">
                <a:solidFill>
                  <a:schemeClr val="bg2">
                    <a:lumMod val="10000"/>
                  </a:schemeClr>
                </a:solidFill>
                <a:latin typeface="Meiryo" panose="020B0604030504040204" pitchFamily="34" charset="-128"/>
                <a:ea typeface="Meiryo" panose="020B0604030504040204" pitchFamily="34" charset="-128"/>
              </a:rPr>
              <a:t>月</a:t>
            </a:r>
            <a:r>
              <a:rPr lang="en-US" altLang="ja-JP" sz="1400" dirty="0">
                <a:solidFill>
                  <a:schemeClr val="bg2">
                    <a:lumMod val="10000"/>
                  </a:schemeClr>
                </a:solidFill>
                <a:latin typeface="Meiryo" panose="020B0604030504040204" pitchFamily="34" charset="-128"/>
                <a:ea typeface="Meiryo" panose="020B0604030504040204" pitchFamily="34" charset="-128"/>
              </a:rPr>
              <a:t>7</a:t>
            </a:r>
            <a:r>
              <a:rPr lang="ja-JP" altLang="en-US" sz="1400">
                <a:solidFill>
                  <a:schemeClr val="bg2">
                    <a:lumMod val="10000"/>
                  </a:schemeClr>
                </a:solidFill>
                <a:latin typeface="Meiryo" panose="020B0604030504040204" pitchFamily="34" charset="-128"/>
                <a:ea typeface="Meiryo" panose="020B0604030504040204" pitchFamily="34" charset="-128"/>
              </a:rPr>
              <a:t>日から始まる韓国語礼拝を通して、共に教会を立てていく主の人々が導かれていきますように。</a:t>
            </a:r>
          </a:p>
          <a:p>
            <a:pPr marL="228600" indent="-228600">
              <a:buFont typeface="+mj-ea"/>
              <a:buAutoNum type="circleNumDbPlain"/>
            </a:pPr>
            <a:r>
              <a:rPr lang="ja-JP" altLang="en-US" sz="1400">
                <a:solidFill>
                  <a:schemeClr val="bg2">
                    <a:lumMod val="10000"/>
                  </a:schemeClr>
                </a:solidFill>
                <a:latin typeface="Meiryo" panose="020B0604030504040204" pitchFamily="34" charset="-128"/>
                <a:ea typeface="Meiryo" panose="020B0604030504040204" pitchFamily="34" charset="-128"/>
              </a:rPr>
              <a:t>キッズ礼拝に奉仕者が与えられますように。</a:t>
            </a:r>
          </a:p>
          <a:p>
            <a:pPr marL="228600" indent="-228600">
              <a:buFont typeface="+mj-ea"/>
              <a:buAutoNum type="circleNumDbPlain"/>
            </a:pPr>
            <a:r>
              <a:rPr lang="ja-JP" altLang="en-US" sz="1400">
                <a:solidFill>
                  <a:schemeClr val="bg2">
                    <a:lumMod val="10000"/>
                  </a:schemeClr>
                </a:solidFill>
                <a:latin typeface="Meiryo" panose="020B0604030504040204" pitchFamily="34" charset="-128"/>
                <a:ea typeface="Meiryo" panose="020B0604030504040204" pitchFamily="34" charset="-128"/>
              </a:rPr>
              <a:t>教会の前にできた「西久保はらっぱ公園」を通して地域の子供たちと親の伝道に恵みがありますように。</a:t>
            </a:r>
            <a:endParaRPr lang="en-US" altLang="ja-JP" sz="1400" dirty="0">
              <a:solidFill>
                <a:schemeClr val="bg2">
                  <a:lumMod val="10000"/>
                </a:schemeClr>
              </a:solidFill>
              <a:latin typeface="Meiryo" panose="020B0604030504040204" pitchFamily="34" charset="-128"/>
              <a:ea typeface="Meiryo" panose="020B0604030504040204" pitchFamily="34" charset="-128"/>
            </a:endParaRPr>
          </a:p>
          <a:p>
            <a:endParaRPr lang="en-US" altLang="ja-JP" sz="1400" dirty="0">
              <a:latin typeface="Meiryo" panose="020B0604030504040204" pitchFamily="34" charset="-128"/>
              <a:ea typeface="Meiryo" panose="020B0604030504040204" pitchFamily="34" charset="-128"/>
            </a:endParaRPr>
          </a:p>
          <a:p>
            <a:r>
              <a:rPr lang="en-US" altLang="ja-JP" sz="1400" b="1" u="sng" dirty="0">
                <a:latin typeface="Meiryo" panose="020B0604030504040204" pitchFamily="34" charset="-128"/>
                <a:ea typeface="Meiryo" panose="020B0604030504040204" pitchFamily="34" charset="-128"/>
              </a:rPr>
              <a:t>【</a:t>
            </a:r>
            <a:r>
              <a:rPr lang="ja-JP" altLang="en-US" sz="1400" b="1" u="sng">
                <a:latin typeface="Meiryo" panose="020B0604030504040204" pitchFamily="34" charset="-128"/>
                <a:ea typeface="Meiryo" panose="020B0604030504040204" pitchFamily="34" charset="-128"/>
              </a:rPr>
              <a:t>厚木希望キリスト教会　</a:t>
            </a:r>
            <a:r>
              <a:rPr lang="en-US" altLang="ja-JP" sz="1400" b="1" u="sng" dirty="0">
                <a:latin typeface="Meiryo" panose="020B0604030504040204" pitchFamily="34" charset="-128"/>
                <a:ea typeface="Meiryo" panose="020B0604030504040204" pitchFamily="34" charset="-128"/>
              </a:rPr>
              <a:t>/</a:t>
            </a:r>
            <a:r>
              <a:rPr lang="ja-JP" altLang="en-US" sz="1400" b="1" u="sng">
                <a:latin typeface="Meiryo" panose="020B0604030504040204" pitchFamily="34" charset="-128"/>
                <a:ea typeface="Meiryo" panose="020B0604030504040204" pitchFamily="34" charset="-128"/>
              </a:rPr>
              <a:t>吉村牧師・和代伝道師</a:t>
            </a:r>
            <a:r>
              <a:rPr lang="en-US" altLang="ja-JP" sz="1400" b="1" u="sng" dirty="0">
                <a:latin typeface="Meiryo" panose="020B0604030504040204" pitchFamily="34" charset="-128"/>
                <a:ea typeface="Meiryo" panose="020B0604030504040204" pitchFamily="34" charset="-128"/>
              </a:rPr>
              <a:t>】</a:t>
            </a:r>
          </a:p>
          <a:p>
            <a:pPr marL="228600" indent="-228600">
              <a:buFont typeface="+mj-ea"/>
              <a:buAutoNum type="circleNumDbPlain"/>
            </a:pPr>
            <a:r>
              <a:rPr lang="ja-JP" altLang="en-US" sz="1400">
                <a:latin typeface="Meiryo" panose="020B0604030504040204" pitchFamily="34" charset="-128"/>
                <a:ea typeface="Meiryo" panose="020B0604030504040204" pitchFamily="34" charset="-128"/>
              </a:rPr>
              <a:t>ゴールデンウィークのふれあいキャンプが祝福され、信仰の友達ができる様に。</a:t>
            </a:r>
          </a:p>
          <a:p>
            <a:pPr marL="228600" indent="-228600">
              <a:buFont typeface="+mj-ea"/>
              <a:buAutoNum type="circleNumDbPlain"/>
            </a:pPr>
            <a:r>
              <a:rPr lang="ja-JP" altLang="en-US" sz="1400">
                <a:latin typeface="Meiryo" panose="020B0604030504040204" pitchFamily="34" charset="-128"/>
                <a:ea typeface="Meiryo" panose="020B0604030504040204" pitchFamily="34" charset="-128"/>
              </a:rPr>
              <a:t>御言葉を通して、人間関係を学ぶ事について黙想する</a:t>
            </a:r>
            <a:r>
              <a:rPr lang="en-US" altLang="ja-JP" sz="1400" dirty="0">
                <a:latin typeface="Meiryo" panose="020B0604030504040204" pitchFamily="34" charset="-128"/>
                <a:ea typeface="Meiryo" panose="020B0604030504040204" pitchFamily="34" charset="-128"/>
              </a:rPr>
              <a:t>1</a:t>
            </a:r>
            <a:r>
              <a:rPr lang="ja-JP" altLang="en-US" sz="1400">
                <a:latin typeface="Meiryo" panose="020B0604030504040204" pitchFamily="34" charset="-128"/>
                <a:ea typeface="Meiryo" panose="020B0604030504040204" pitchFamily="34" charset="-128"/>
              </a:rPr>
              <a:t>ヶ月となる様に。</a:t>
            </a:r>
          </a:p>
          <a:p>
            <a:pPr marL="228600" indent="-228600">
              <a:buFont typeface="+mj-ea"/>
              <a:buAutoNum type="circleNumDbPlain"/>
            </a:pPr>
            <a:r>
              <a:rPr lang="ja-JP" altLang="en-US" sz="1400">
                <a:latin typeface="Meiryo" panose="020B0604030504040204" pitchFamily="34" charset="-128"/>
                <a:ea typeface="Meiryo" panose="020B0604030504040204" pitchFamily="34" charset="-128"/>
              </a:rPr>
              <a:t>日々の御言葉から恵みをたくさんいただく共同体となるように。</a:t>
            </a:r>
            <a:endParaRPr lang="en-US" altLang="ja-JP" sz="1400"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8303622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3077</TotalTime>
  <Words>790</Words>
  <Application>Microsoft Macintosh PowerPoint</Application>
  <PresentationFormat>ワイド画面</PresentationFormat>
  <Paragraphs>67</Paragraphs>
  <Slides>2</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HGMaruGothicMPRO</vt:lpstr>
      <vt:lpstr>Noto Sans JP</vt:lpstr>
      <vt:lpstr>Tsukushi A Round Gothic Regular</vt:lpstr>
      <vt:lpstr>Meiryo</vt:lpstr>
      <vt:lpstr>游ゴシック</vt:lpstr>
      <vt:lpstr>游ゴシック Light</vt:lpstr>
      <vt:lpstr>Arial</vt:lpstr>
      <vt:lpstr>Cooper Black</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久保田美穂</cp:lastModifiedBy>
  <cp:revision>68</cp:revision>
  <cp:lastPrinted>2022-02-26T22:50:36Z</cp:lastPrinted>
  <dcterms:created xsi:type="dcterms:W3CDTF">2021-11-14T05:40:52Z</dcterms:created>
  <dcterms:modified xsi:type="dcterms:W3CDTF">2023-04-29T20:41:32Z</dcterms:modified>
</cp:coreProperties>
</file>